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FCF55F-1965-4D67-AEB3-7CDB21D622B8}" v="1" dt="2023-07-06T11:44:41.3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3" autoAdjust="0"/>
    <p:restoredTop sz="94660"/>
  </p:normalViewPr>
  <p:slideViewPr>
    <p:cSldViewPr snapToGrid="0">
      <p:cViewPr varScale="1">
        <p:scale>
          <a:sx n="67" d="100"/>
          <a:sy n="67" d="100"/>
        </p:scale>
        <p:origin x="5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72171845-52AD-4864-B378-BD9A23E6869F}"/>
    <pc:docChg chg="modSld">
      <pc:chgData name="GOMEZ, Paula" userId="c93cf399-3ed7-4230-9282-8831e3fe5ae7" providerId="ADAL" clId="{72171845-52AD-4864-B378-BD9A23E6869F}" dt="2023-01-27T15:53:58.204" v="24" actId="14100"/>
      <pc:docMkLst>
        <pc:docMk/>
      </pc:docMkLst>
      <pc:sldChg chg="modSp mod">
        <pc:chgData name="GOMEZ, Paula" userId="c93cf399-3ed7-4230-9282-8831e3fe5ae7" providerId="ADAL" clId="{72171845-52AD-4864-B378-BD9A23E6869F}" dt="2023-01-27T15:52:57.734" v="19" actId="20577"/>
        <pc:sldMkLst>
          <pc:docMk/>
          <pc:sldMk cId="0" sldId="257"/>
        </pc:sldMkLst>
        <pc:spChg chg="mod">
          <ac:chgData name="GOMEZ, Paula" userId="c93cf399-3ed7-4230-9282-8831e3fe5ae7" providerId="ADAL" clId="{72171845-52AD-4864-B378-BD9A23E6869F}" dt="2023-01-27T15:52:57.734" v="19" actId="20577"/>
          <ac:spMkLst>
            <pc:docMk/>
            <pc:sldMk cId="0" sldId="257"/>
            <ac:spMk id="287" creationId="{00000000-0000-0000-0000-000000000000}"/>
          </ac:spMkLst>
        </pc:spChg>
      </pc:sldChg>
      <pc:sldChg chg="modSp mod">
        <pc:chgData name="GOMEZ, Paula" userId="c93cf399-3ed7-4230-9282-8831e3fe5ae7" providerId="ADAL" clId="{72171845-52AD-4864-B378-BD9A23E6869F}" dt="2023-01-27T15:53:22.750" v="22" actId="12"/>
        <pc:sldMkLst>
          <pc:docMk/>
          <pc:sldMk cId="0" sldId="258"/>
        </pc:sldMkLst>
        <pc:spChg chg="mod">
          <ac:chgData name="GOMEZ, Paula" userId="c93cf399-3ed7-4230-9282-8831e3fe5ae7" providerId="ADAL" clId="{72171845-52AD-4864-B378-BD9A23E6869F}" dt="2023-01-27T15:53:22.750" v="22" actId="12"/>
          <ac:spMkLst>
            <pc:docMk/>
            <pc:sldMk cId="0" sldId="258"/>
            <ac:spMk id="292" creationId="{00000000-0000-0000-0000-000000000000}"/>
          </ac:spMkLst>
        </pc:spChg>
      </pc:sldChg>
      <pc:sldChg chg="modSp mod">
        <pc:chgData name="GOMEZ, Paula" userId="c93cf399-3ed7-4230-9282-8831e3fe5ae7" providerId="ADAL" clId="{72171845-52AD-4864-B378-BD9A23E6869F}" dt="2023-01-27T15:53:58.204" v="24" actId="14100"/>
        <pc:sldMkLst>
          <pc:docMk/>
          <pc:sldMk cId="0" sldId="261"/>
        </pc:sldMkLst>
        <pc:picChg chg="mod">
          <ac:chgData name="GOMEZ, Paula" userId="c93cf399-3ed7-4230-9282-8831e3fe5ae7" providerId="ADAL" clId="{72171845-52AD-4864-B378-BD9A23E6869F}" dt="2023-01-27T15:53:58.204" v="24" actId="14100"/>
          <ac:picMkLst>
            <pc:docMk/>
            <pc:sldMk cId="0" sldId="261"/>
            <ac:picMk id="302" creationId="{00000000-0000-0000-0000-000000000000}"/>
          </ac:picMkLst>
        </pc:picChg>
      </pc:sldChg>
      <pc:sldChg chg="modSp mod">
        <pc:chgData name="GOMEZ, Paula" userId="c93cf399-3ed7-4230-9282-8831e3fe5ae7" providerId="ADAL" clId="{72171845-52AD-4864-B378-BD9A23E6869F}" dt="2023-01-27T15:53:52.835" v="23" actId="14100"/>
        <pc:sldMkLst>
          <pc:docMk/>
          <pc:sldMk cId="0" sldId="262"/>
        </pc:sldMkLst>
        <pc:picChg chg="mod">
          <ac:chgData name="GOMEZ, Paula" userId="c93cf399-3ed7-4230-9282-8831e3fe5ae7" providerId="ADAL" clId="{72171845-52AD-4864-B378-BD9A23E6869F}" dt="2023-01-27T15:53:52.835" v="23" actId="14100"/>
          <ac:picMkLst>
            <pc:docMk/>
            <pc:sldMk cId="0" sldId="262"/>
            <ac:picMk id="5" creationId="{410EF3F0-E135-86F2-9264-C6183AFE88E9}"/>
          </ac:picMkLst>
        </pc:picChg>
      </pc:sldChg>
    </pc:docChg>
  </pc:docChgLst>
  <pc:docChgLst>
    <pc:chgData name="GOMEZ, Paula" userId="c93cf399-3ed7-4230-9282-8831e3fe5ae7" providerId="ADAL" clId="{70FCF55F-1965-4D67-AEB3-7CDB21D622B8}"/>
    <pc:docChg chg="custSel modSld">
      <pc:chgData name="GOMEZ, Paula" userId="c93cf399-3ed7-4230-9282-8831e3fe5ae7" providerId="ADAL" clId="{70FCF55F-1965-4D67-AEB3-7CDB21D622B8}" dt="2023-07-06T11:46:55.105" v="183" actId="20577"/>
      <pc:docMkLst>
        <pc:docMk/>
      </pc:docMkLst>
      <pc:sldChg chg="modSp mod">
        <pc:chgData name="GOMEZ, Paula" userId="c93cf399-3ed7-4230-9282-8831e3fe5ae7" providerId="ADAL" clId="{70FCF55F-1965-4D67-AEB3-7CDB21D622B8}" dt="2023-07-06T11:43:23.295" v="29" actId="1076"/>
        <pc:sldMkLst>
          <pc:docMk/>
          <pc:sldMk cId="0" sldId="256"/>
        </pc:sldMkLst>
        <pc:spChg chg="mod">
          <ac:chgData name="GOMEZ, Paula" userId="c93cf399-3ed7-4230-9282-8831e3fe5ae7" providerId="ADAL" clId="{70FCF55F-1965-4D67-AEB3-7CDB21D622B8}" dt="2023-07-06T11:43:11.697" v="27" actId="20577"/>
          <ac:spMkLst>
            <pc:docMk/>
            <pc:sldMk cId="0" sldId="256"/>
            <ac:spMk id="281" creationId="{00000000-0000-0000-0000-000000000000}"/>
          </ac:spMkLst>
        </pc:spChg>
        <pc:spChg chg="mod">
          <ac:chgData name="GOMEZ, Paula" userId="c93cf399-3ed7-4230-9282-8831e3fe5ae7" providerId="ADAL" clId="{70FCF55F-1965-4D67-AEB3-7CDB21D622B8}" dt="2023-07-06T11:43:23.295" v="29" actId="1076"/>
          <ac:spMkLst>
            <pc:docMk/>
            <pc:sldMk cId="0" sldId="256"/>
            <ac:spMk id="282" creationId="{00000000-0000-0000-0000-000000000000}"/>
          </ac:spMkLst>
        </pc:spChg>
      </pc:sldChg>
      <pc:sldChg chg="modSp mod">
        <pc:chgData name="GOMEZ, Paula" userId="c93cf399-3ed7-4230-9282-8831e3fe5ae7" providerId="ADAL" clId="{70FCF55F-1965-4D67-AEB3-7CDB21D622B8}" dt="2023-07-06T11:43:30.569" v="41" actId="1036"/>
        <pc:sldMkLst>
          <pc:docMk/>
          <pc:sldMk cId="0" sldId="257"/>
        </pc:sldMkLst>
        <pc:spChg chg="mod">
          <ac:chgData name="GOMEZ, Paula" userId="c93cf399-3ed7-4230-9282-8831e3fe5ae7" providerId="ADAL" clId="{70FCF55F-1965-4D67-AEB3-7CDB21D622B8}" dt="2023-07-06T11:43:30.569" v="41" actId="1036"/>
          <ac:spMkLst>
            <pc:docMk/>
            <pc:sldMk cId="0" sldId="257"/>
            <ac:spMk id="4" creationId="{85A45D28-D1C6-9378-D32C-A58A345CD222}"/>
          </ac:spMkLst>
        </pc:spChg>
      </pc:sldChg>
      <pc:sldChg chg="modSp mod">
        <pc:chgData name="GOMEZ, Paula" userId="c93cf399-3ed7-4230-9282-8831e3fe5ae7" providerId="ADAL" clId="{70FCF55F-1965-4D67-AEB3-7CDB21D622B8}" dt="2023-07-06T11:43:52.265" v="92" actId="20577"/>
        <pc:sldMkLst>
          <pc:docMk/>
          <pc:sldMk cId="0" sldId="258"/>
        </pc:sldMkLst>
        <pc:spChg chg="mod">
          <ac:chgData name="GOMEZ, Paula" userId="c93cf399-3ed7-4230-9282-8831e3fe5ae7" providerId="ADAL" clId="{70FCF55F-1965-4D67-AEB3-7CDB21D622B8}" dt="2023-07-06T11:43:37.787" v="62" actId="1035"/>
          <ac:spMkLst>
            <pc:docMk/>
            <pc:sldMk cId="0" sldId="258"/>
            <ac:spMk id="4" creationId="{85BB294F-B3D1-EBFF-939A-737D69507022}"/>
          </ac:spMkLst>
        </pc:spChg>
        <pc:spChg chg="mod">
          <ac:chgData name="GOMEZ, Paula" userId="c93cf399-3ed7-4230-9282-8831e3fe5ae7" providerId="ADAL" clId="{70FCF55F-1965-4D67-AEB3-7CDB21D622B8}" dt="2023-07-06T11:43:52.265" v="92" actId="20577"/>
          <ac:spMkLst>
            <pc:docMk/>
            <pc:sldMk cId="0" sldId="258"/>
            <ac:spMk id="292" creationId="{00000000-0000-0000-0000-000000000000}"/>
          </ac:spMkLst>
        </pc:spChg>
      </pc:sldChg>
      <pc:sldChg chg="modSp mod">
        <pc:chgData name="GOMEZ, Paula" userId="c93cf399-3ed7-4230-9282-8831e3fe5ae7" providerId="ADAL" clId="{70FCF55F-1965-4D67-AEB3-7CDB21D622B8}" dt="2023-07-06T11:46:42.717" v="156" actId="20577"/>
        <pc:sldMkLst>
          <pc:docMk/>
          <pc:sldMk cId="0" sldId="261"/>
        </pc:sldMkLst>
        <pc:spChg chg="mod">
          <ac:chgData name="GOMEZ, Paula" userId="c93cf399-3ed7-4230-9282-8831e3fe5ae7" providerId="ADAL" clId="{70FCF55F-1965-4D67-AEB3-7CDB21D622B8}" dt="2023-07-06T11:46:42.717" v="156" actId="20577"/>
          <ac:spMkLst>
            <pc:docMk/>
            <pc:sldMk cId="0" sldId="261"/>
            <ac:spMk id="2" creationId="{CC86B4C1-FEC5-3596-7757-FF719AE26DDE}"/>
          </ac:spMkLst>
        </pc:spChg>
        <pc:spChg chg="mod">
          <ac:chgData name="GOMEZ, Paula" userId="c93cf399-3ed7-4230-9282-8831e3fe5ae7" providerId="ADAL" clId="{70FCF55F-1965-4D67-AEB3-7CDB21D622B8}" dt="2023-07-06T11:44:32.506" v="94" actId="14100"/>
          <ac:spMkLst>
            <pc:docMk/>
            <pc:sldMk cId="0" sldId="261"/>
            <ac:spMk id="301" creationId="{00000000-0000-0000-0000-000000000000}"/>
          </ac:spMkLst>
        </pc:spChg>
      </pc:sldChg>
      <pc:sldChg chg="modSp mod">
        <pc:chgData name="GOMEZ, Paula" userId="c93cf399-3ed7-4230-9282-8831e3fe5ae7" providerId="ADAL" clId="{70FCF55F-1965-4D67-AEB3-7CDB21D622B8}" dt="2023-07-06T11:46:55.105" v="183" actId="20577"/>
        <pc:sldMkLst>
          <pc:docMk/>
          <pc:sldMk cId="0" sldId="262"/>
        </pc:sldMkLst>
        <pc:spChg chg="mod">
          <ac:chgData name="GOMEZ, Paula" userId="c93cf399-3ed7-4230-9282-8831e3fe5ae7" providerId="ADAL" clId="{70FCF55F-1965-4D67-AEB3-7CDB21D622B8}" dt="2023-07-06T11:46:55.105" v="183" actId="20577"/>
          <ac:spMkLst>
            <pc:docMk/>
            <pc:sldMk cId="0" sldId="262"/>
            <ac:spMk id="4" creationId="{7C7B48CE-6B64-C6E4-E301-E08C01D19A3F}"/>
          </ac:spMkLst>
        </pc:spChg>
        <pc:spChg chg="mod">
          <ac:chgData name="GOMEZ, Paula" userId="c93cf399-3ed7-4230-9282-8831e3fe5ae7" providerId="ADAL" clId="{70FCF55F-1965-4D67-AEB3-7CDB21D622B8}" dt="2023-07-06T11:45:42.860" v="133" actId="790"/>
          <ac:spMkLst>
            <pc:docMk/>
            <pc:sldMk cId="0" sldId="262"/>
            <ac:spMk id="307" creationId="{00000000-0000-0000-0000-000000000000}"/>
          </ac:spMkLst>
        </pc:spChg>
      </pc:sldChg>
      <pc:sldChg chg="modSp mod">
        <pc:chgData name="GOMEZ, Paula" userId="c93cf399-3ed7-4230-9282-8831e3fe5ae7" providerId="ADAL" clId="{70FCF55F-1965-4D67-AEB3-7CDB21D622B8}" dt="2023-07-06T11:46:02.146" v="135" actId="27636"/>
        <pc:sldMkLst>
          <pc:docMk/>
          <pc:sldMk cId="0" sldId="264"/>
        </pc:sldMkLst>
        <pc:spChg chg="mod">
          <ac:chgData name="GOMEZ, Paula" userId="c93cf399-3ed7-4230-9282-8831e3fe5ae7" providerId="ADAL" clId="{70FCF55F-1965-4D67-AEB3-7CDB21D622B8}" dt="2023-07-06T11:46:02.146" v="135" actId="27636"/>
          <ac:spMkLst>
            <pc:docMk/>
            <pc:sldMk cId="0" sldId="264"/>
            <ac:spMk id="311" creationId="{00000000-0000-0000-0000-000000000000}"/>
          </ac:spMkLst>
        </pc:spChg>
      </pc:sldChg>
    </pc:docChg>
  </pc:docChgLst>
  <pc:docChgLst>
    <pc:chgData name="EZZINE, Hind" userId="S::ezzineh@who.int::edcab00f-6318-46e5-a4a9-188b01ee222f" providerId="AD" clId="Web-{5C3872E1-E776-491F-AFF5-0B1F96C9FCFB}"/>
    <pc:docChg chg="modSld">
      <pc:chgData name="EZZINE, Hind" userId="S::ezzineh@who.int::edcab00f-6318-46e5-a4a9-188b01ee222f" providerId="AD" clId="Web-{5C3872E1-E776-491F-AFF5-0B1F96C9FCFB}" dt="2023-07-03T12:10:27.285" v="22" actId="20577"/>
      <pc:docMkLst>
        <pc:docMk/>
      </pc:docMkLst>
      <pc:sldChg chg="modSp">
        <pc:chgData name="EZZINE, Hind" userId="S::ezzineh@who.int::edcab00f-6318-46e5-a4a9-188b01ee222f" providerId="AD" clId="Web-{5C3872E1-E776-491F-AFF5-0B1F96C9FCFB}" dt="2023-07-03T12:08:11.844" v="4" actId="20577"/>
        <pc:sldMkLst>
          <pc:docMk/>
          <pc:sldMk cId="0" sldId="257"/>
        </pc:sldMkLst>
        <pc:spChg chg="mod">
          <ac:chgData name="EZZINE, Hind" userId="S::ezzineh@who.int::edcab00f-6318-46e5-a4a9-188b01ee222f" providerId="AD" clId="Web-{5C3872E1-E776-491F-AFF5-0B1F96C9FCFB}" dt="2023-07-03T12:08:11.844" v="4" actId="20577"/>
          <ac:spMkLst>
            <pc:docMk/>
            <pc:sldMk cId="0" sldId="257"/>
            <ac:spMk id="287" creationId="{00000000-0000-0000-0000-000000000000}"/>
          </ac:spMkLst>
        </pc:spChg>
      </pc:sldChg>
      <pc:sldChg chg="modSp mod modClrScheme chgLayout">
        <pc:chgData name="EZZINE, Hind" userId="S::ezzineh@who.int::edcab00f-6318-46e5-a4a9-188b01ee222f" providerId="AD" clId="Web-{5C3872E1-E776-491F-AFF5-0B1F96C9FCFB}" dt="2023-07-03T12:10:27.285" v="22" actId="20577"/>
        <pc:sldMkLst>
          <pc:docMk/>
          <pc:sldMk cId="0" sldId="259"/>
        </pc:sldMkLst>
        <pc:spChg chg="mod ord">
          <ac:chgData name="EZZINE, Hind" userId="S::ezzineh@who.int::edcab00f-6318-46e5-a4a9-188b01ee222f" providerId="AD" clId="Web-{5C3872E1-E776-491F-AFF5-0B1F96C9FCFB}" dt="2023-07-03T12:09:36.221" v="10"/>
          <ac:spMkLst>
            <pc:docMk/>
            <pc:sldMk cId="0" sldId="259"/>
            <ac:spMk id="5" creationId="{8F481AEA-EA6F-52FB-74EC-D28937B8BE16}"/>
          </ac:spMkLst>
        </pc:spChg>
        <pc:spChg chg="mod ord">
          <ac:chgData name="EZZINE, Hind" userId="S::ezzineh@who.int::edcab00f-6318-46e5-a4a9-188b01ee222f" providerId="AD" clId="Web-{5C3872E1-E776-491F-AFF5-0B1F96C9FCFB}" dt="2023-07-03T12:10:27.285" v="22" actId="20577"/>
          <ac:spMkLst>
            <pc:docMk/>
            <pc:sldMk cId="0" sldId="259"/>
            <ac:spMk id="294" creationId="{00000000-0000-0000-0000-000000000000}"/>
          </ac:spMkLst>
        </pc:spChg>
      </pc:sldChg>
      <pc:sldChg chg="addSp delSp modSp mod modClrScheme chgLayout">
        <pc:chgData name="EZZINE, Hind" userId="S::ezzineh@who.int::edcab00f-6318-46e5-a4a9-188b01ee222f" providerId="AD" clId="Web-{5C3872E1-E776-491F-AFF5-0B1F96C9FCFB}" dt="2023-07-03T12:10:06.019" v="19" actId="1076"/>
        <pc:sldMkLst>
          <pc:docMk/>
          <pc:sldMk cId="0" sldId="260"/>
        </pc:sldMkLst>
        <pc:spChg chg="mod">
          <ac:chgData name="EZZINE, Hind" userId="S::ezzineh@who.int::edcab00f-6318-46e5-a4a9-188b01ee222f" providerId="AD" clId="Web-{5C3872E1-E776-491F-AFF5-0B1F96C9FCFB}" dt="2023-07-03T12:09:52.362" v="14" actId="1076"/>
          <ac:spMkLst>
            <pc:docMk/>
            <pc:sldMk cId="0" sldId="260"/>
            <ac:spMk id="2" creationId="{34970C35-E22D-F385-1207-19EAEB8BEB9C}"/>
          </ac:spMkLst>
        </pc:spChg>
        <pc:spChg chg="add del mod ord">
          <ac:chgData name="EZZINE, Hind" userId="S::ezzineh@who.int::edcab00f-6318-46e5-a4a9-188b01ee222f" providerId="AD" clId="Web-{5C3872E1-E776-491F-AFF5-0B1F96C9FCFB}" dt="2023-07-03T12:09:50.925" v="13"/>
          <ac:spMkLst>
            <pc:docMk/>
            <pc:sldMk cId="0" sldId="260"/>
            <ac:spMk id="3" creationId="{AFD39D14-05DC-798B-5F49-04721F6C309B}"/>
          </ac:spMkLst>
        </pc:spChg>
        <pc:spChg chg="mod ord">
          <ac:chgData name="EZZINE, Hind" userId="S::ezzineh@who.int::edcab00f-6318-46e5-a4a9-188b01ee222f" providerId="AD" clId="Web-{5C3872E1-E776-491F-AFF5-0B1F96C9FCFB}" dt="2023-07-03T12:10:06.019" v="19" actId="1076"/>
          <ac:spMkLst>
            <pc:docMk/>
            <pc:sldMk cId="0" sldId="260"/>
            <ac:spMk id="298" creationId="{00000000-0000-0000-0000-000000000000}"/>
          </ac:spMkLst>
        </pc:spChg>
      </pc:sldChg>
      <pc:sldChg chg="addSp delSp modSp mod modClrScheme chgLayout">
        <pc:chgData name="EZZINE, Hind" userId="S::ezzineh@who.int::edcab00f-6318-46e5-a4a9-188b01ee222f" providerId="AD" clId="Web-{5C3872E1-E776-491F-AFF5-0B1F96C9FCFB}" dt="2023-07-03T12:09:13.190" v="9" actId="1076"/>
        <pc:sldMkLst>
          <pc:docMk/>
          <pc:sldMk cId="0" sldId="261"/>
        </pc:sldMkLst>
        <pc:spChg chg="mod">
          <ac:chgData name="EZZINE, Hind" userId="S::ezzineh@who.int::edcab00f-6318-46e5-a4a9-188b01ee222f" providerId="AD" clId="Web-{5C3872E1-E776-491F-AFF5-0B1F96C9FCFB}" dt="2023-07-03T12:09:08.846" v="8" actId="1076"/>
          <ac:spMkLst>
            <pc:docMk/>
            <pc:sldMk cId="0" sldId="261"/>
            <ac:spMk id="2" creationId="{CC86B4C1-FEC5-3596-7757-FF719AE26DDE}"/>
          </ac:spMkLst>
        </pc:spChg>
        <pc:spChg chg="add del mod ord">
          <ac:chgData name="EZZINE, Hind" userId="S::ezzineh@who.int::edcab00f-6318-46e5-a4a9-188b01ee222f" providerId="AD" clId="Web-{5C3872E1-E776-491F-AFF5-0B1F96C9FCFB}" dt="2023-07-03T12:09:04.439" v="7"/>
          <ac:spMkLst>
            <pc:docMk/>
            <pc:sldMk cId="0" sldId="261"/>
            <ac:spMk id="3" creationId="{20B2A467-A292-71CC-C6DE-60F6C2B4B1B9}"/>
          </ac:spMkLst>
        </pc:spChg>
        <pc:spChg chg="mod ord">
          <ac:chgData name="EZZINE, Hind" userId="S::ezzineh@who.int::edcab00f-6318-46e5-a4a9-188b01ee222f" providerId="AD" clId="Web-{5C3872E1-E776-491F-AFF5-0B1F96C9FCFB}" dt="2023-07-03T12:09:13.190" v="9" actId="1076"/>
          <ac:spMkLst>
            <pc:docMk/>
            <pc:sldMk cId="0" sldId="261"/>
            <ac:spMk id="301" creationId="{00000000-0000-0000-0000-000000000000}"/>
          </ac:spMkLst>
        </pc:spChg>
      </pc:sldChg>
      <pc:sldChg chg="modSp">
        <pc:chgData name="EZZINE, Hind" userId="S::ezzineh@who.int::edcab00f-6318-46e5-a4a9-188b01ee222f" providerId="AD" clId="Web-{5C3872E1-E776-491F-AFF5-0B1F96C9FCFB}" dt="2023-07-03T12:07:37.250" v="2" actId="20577"/>
        <pc:sldMkLst>
          <pc:docMk/>
          <pc:sldMk cId="0" sldId="264"/>
        </pc:sldMkLst>
        <pc:spChg chg="mod">
          <ac:chgData name="EZZINE, Hind" userId="S::ezzineh@who.int::edcab00f-6318-46e5-a4a9-188b01ee222f" providerId="AD" clId="Web-{5C3872E1-E776-491F-AFF5-0B1F96C9FCFB}" dt="2023-07-03T12:07:37.250" v="2" actId="20577"/>
          <ac:spMkLst>
            <pc:docMk/>
            <pc:sldMk cId="0" sldId="264"/>
            <ac:spMk id="311" creationId="{00000000-0000-0000-0000-000000000000}"/>
          </ac:spMkLst>
        </pc:spChg>
      </pc:sldChg>
    </pc:docChg>
  </pc:docChgLst>
  <pc:docChgLst>
    <pc:chgData name="GOMEZ, Paula" userId="S::gomezp@who.int::c93cf399-3ed7-4230-9282-8831e3fe5ae7" providerId="AD" clId="Web-{E50BEA5F-2018-B62F-3E3C-8D6D0F72C67E}"/>
    <pc:docChg chg="modSld">
      <pc:chgData name="GOMEZ, Paula" userId="S::gomezp@who.int::c93cf399-3ed7-4230-9282-8831e3fe5ae7" providerId="AD" clId="Web-{E50BEA5F-2018-B62F-3E3C-8D6D0F72C67E}" dt="2023-04-07T10:49:55.268" v="5" actId="20577"/>
      <pc:docMkLst>
        <pc:docMk/>
      </pc:docMkLst>
      <pc:sldChg chg="modSp">
        <pc:chgData name="GOMEZ, Paula" userId="S::gomezp@who.int::c93cf399-3ed7-4230-9282-8831e3fe5ae7" providerId="AD" clId="Web-{E50BEA5F-2018-B62F-3E3C-8D6D0F72C67E}" dt="2023-04-07T10:49:55.268" v="5" actId="20577"/>
        <pc:sldMkLst>
          <pc:docMk/>
          <pc:sldMk cId="0" sldId="257"/>
        </pc:sldMkLst>
        <pc:spChg chg="mod">
          <ac:chgData name="GOMEZ, Paula" userId="S::gomezp@who.int::c93cf399-3ed7-4230-9282-8831e3fe5ae7" providerId="AD" clId="Web-{E50BEA5F-2018-B62F-3E3C-8D6D0F72C67E}" dt="2023-04-07T10:49:55.268" v="5" actId="20577"/>
          <ac:spMkLst>
            <pc:docMk/>
            <pc:sldMk cId="0" sldId="257"/>
            <ac:spMk id="28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93547331"/>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653164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pPr eaLnBrk="1" hangingPunct="1">
              <a:buFont typeface="Wingdings" pitchFamily="2" charset="2"/>
              <a:buNone/>
            </a:pPr>
            <a:r>
              <a:rPr lang="en-US" altLang="en-US" dirty="0" err="1"/>
              <a:t>Retournez</a:t>
            </a:r>
            <a:r>
              <a:rPr lang="en-US" altLang="en-US" dirty="0"/>
              <a:t> a </a:t>
            </a:r>
            <a:r>
              <a:rPr lang="en-US" altLang="en-US" dirty="0" err="1"/>
              <a:t>vos</a:t>
            </a:r>
            <a:r>
              <a:rPr lang="en-US" altLang="en-US" dirty="0"/>
              <a:t> </a:t>
            </a:r>
            <a:r>
              <a:rPr lang="en-US" altLang="en-US" b="1" dirty="0">
                <a:solidFill>
                  <a:srgbClr val="6EA92D"/>
                </a:solidFill>
              </a:rPr>
              <a:t>3 messages </a:t>
            </a:r>
            <a:r>
              <a:rPr lang="en-US" altLang="en-US" b="1" dirty="0" err="1">
                <a:solidFill>
                  <a:srgbClr val="6EA92D"/>
                </a:solidFill>
              </a:rPr>
              <a:t>clés</a:t>
            </a:r>
            <a:r>
              <a:rPr lang="en-US" altLang="en-US" b="1" dirty="0"/>
              <a:t> </a:t>
            </a:r>
            <a:r>
              <a:rPr lang="en-US" altLang="en-US" dirty="0" err="1"/>
              <a:t>en</a:t>
            </a:r>
            <a:r>
              <a:rPr lang="en-US" altLang="en-US" dirty="0"/>
              <a:t> </a:t>
            </a:r>
            <a:r>
              <a:rPr lang="en-US" altLang="en-US" dirty="0" err="1"/>
              <a:t>utilisant</a:t>
            </a:r>
            <a:r>
              <a:rPr lang="en-US" altLang="en-US" dirty="0"/>
              <a:t> </a:t>
            </a:r>
            <a:r>
              <a:rPr lang="en-US" altLang="en-US" b="1" dirty="0">
                <a:solidFill>
                  <a:srgbClr val="6EA92D"/>
                </a:solidFill>
              </a:rPr>
              <a:t>les </a:t>
            </a:r>
            <a:r>
              <a:rPr lang="en-US" altLang="en-US" b="1" dirty="0" err="1">
                <a:solidFill>
                  <a:srgbClr val="6EA92D"/>
                </a:solidFill>
              </a:rPr>
              <a:t>passerelles</a:t>
            </a:r>
            <a:r>
              <a:rPr lang="en-US" altLang="en-US" b="1" dirty="0">
                <a:solidFill>
                  <a:srgbClr val="6EA92D"/>
                </a:solidFill>
              </a:rPr>
              <a:t> (REF:</a:t>
            </a:r>
            <a:r>
              <a:rPr lang="en-US" altLang="en-US" b="1" baseline="0" dirty="0">
                <a:solidFill>
                  <a:srgbClr val="6EA92D"/>
                </a:solidFill>
              </a:rPr>
              <a:t> B9.1 Emergency Risk </a:t>
            </a:r>
            <a:r>
              <a:rPr lang="en-US" altLang="en-US" b="1" baseline="0" dirty="0" err="1">
                <a:solidFill>
                  <a:srgbClr val="6EA92D"/>
                </a:solidFill>
              </a:rPr>
              <a:t>Comms</a:t>
            </a:r>
            <a:r>
              <a:rPr lang="en-US" altLang="en-US" b="1" baseline="0" dirty="0">
                <a:solidFill>
                  <a:srgbClr val="6EA92D"/>
                </a:solidFill>
              </a:rPr>
              <a:t>)</a:t>
            </a:r>
            <a:r>
              <a:rPr lang="en-US" altLang="en-US" b="0" dirty="0">
                <a:solidFill>
                  <a:schemeClr val="tx1"/>
                </a:solidFill>
              </a:rPr>
              <a:t>:</a:t>
            </a:r>
          </a:p>
          <a:p>
            <a:pPr marL="0" indent="0" eaLnBrk="1" hangingPunct="1">
              <a:buNone/>
            </a:pPr>
            <a:r>
              <a:rPr lang="en-US" altLang="en-US" sz="1200" dirty="0"/>
              <a:t>•“Ce </a:t>
            </a:r>
            <a:r>
              <a:rPr lang="en-US" altLang="en-US" sz="1200" dirty="0" err="1"/>
              <a:t>dont</a:t>
            </a:r>
            <a:r>
              <a:rPr lang="en-US" altLang="en-US" sz="1200" dirty="0"/>
              <a:t> je </a:t>
            </a:r>
            <a:r>
              <a:rPr lang="en-US" altLang="en-US" sz="1200" dirty="0" err="1"/>
              <a:t>tiens</a:t>
            </a:r>
            <a:r>
              <a:rPr lang="en-US" altLang="en-US" sz="1200" dirty="0"/>
              <a:t> </a:t>
            </a:r>
            <a:r>
              <a:rPr lang="en-US" altLang="en-US" sz="1200" dirty="0" err="1"/>
              <a:t>vraiment</a:t>
            </a:r>
            <a:r>
              <a:rPr lang="en-US" altLang="en-US" sz="1200" dirty="0"/>
              <a:t> à </a:t>
            </a:r>
            <a:r>
              <a:rPr lang="en-US" altLang="en-US" sz="1200" dirty="0" err="1"/>
              <a:t>vous</a:t>
            </a:r>
            <a:r>
              <a:rPr lang="en-US" altLang="en-US" sz="1200" dirty="0"/>
              <a:t> </a:t>
            </a:r>
            <a:r>
              <a:rPr lang="en-US" altLang="en-US" sz="1200" dirty="0" err="1"/>
              <a:t>parler</a:t>
            </a:r>
            <a:r>
              <a:rPr lang="en-US" altLang="en-US" sz="1200" dirty="0"/>
              <a:t>, </a:t>
            </a:r>
            <a:r>
              <a:rPr lang="en-US" altLang="en-US" sz="1200" dirty="0" err="1"/>
              <a:t>c'est</a:t>
            </a:r>
            <a:r>
              <a:rPr lang="en-US" altLang="en-US" sz="1200" dirty="0"/>
              <a:t>…” </a:t>
            </a:r>
          </a:p>
          <a:p>
            <a:pPr marL="0" indent="0" eaLnBrk="1" hangingPunct="1">
              <a:buNone/>
            </a:pPr>
            <a:r>
              <a:rPr lang="en-US" altLang="en-US" sz="1200" dirty="0"/>
              <a:t>•“Ce que </a:t>
            </a:r>
            <a:r>
              <a:rPr lang="en-US" altLang="en-US" sz="1200" dirty="0" err="1"/>
              <a:t>vous</a:t>
            </a:r>
            <a:r>
              <a:rPr lang="en-US" altLang="en-US" sz="1200" dirty="0"/>
              <a:t> </a:t>
            </a:r>
            <a:r>
              <a:rPr lang="en-US" altLang="en-US" sz="1200" dirty="0" err="1"/>
              <a:t>devez</a:t>
            </a:r>
            <a:r>
              <a:rPr lang="en-US" altLang="en-US" sz="1200" dirty="0"/>
              <a:t> </a:t>
            </a:r>
            <a:r>
              <a:rPr lang="en-US" altLang="en-US" sz="1200" dirty="0" err="1"/>
              <a:t>absolument</a:t>
            </a:r>
            <a:r>
              <a:rPr lang="en-US" altLang="en-US" sz="1200" dirty="0"/>
              <a:t> savoir, </a:t>
            </a:r>
            <a:r>
              <a:rPr lang="en-US" altLang="en-US" sz="1200" dirty="0" err="1"/>
              <a:t>c'est</a:t>
            </a:r>
            <a:r>
              <a:rPr lang="en-US" altLang="en-US" sz="1200" dirty="0"/>
              <a:t> que…” </a:t>
            </a:r>
          </a:p>
          <a:p>
            <a:pPr marL="0" indent="0" eaLnBrk="1" hangingPunct="1">
              <a:buNone/>
            </a:pPr>
            <a:r>
              <a:rPr lang="en-US" altLang="en-US" sz="1200" dirty="0"/>
              <a:t>•“Le </a:t>
            </a:r>
            <a:r>
              <a:rPr lang="en-US" altLang="en-US" sz="1200" dirty="0" err="1"/>
              <a:t>véritable</a:t>
            </a:r>
            <a:r>
              <a:rPr lang="en-US" altLang="en-US" sz="1200" dirty="0"/>
              <a:t> </a:t>
            </a:r>
            <a:r>
              <a:rPr lang="en-US" altLang="en-US" sz="1200" dirty="0" err="1"/>
              <a:t>problème</a:t>
            </a:r>
            <a:r>
              <a:rPr lang="en-US" altLang="en-US" sz="1200" dirty="0"/>
              <a:t> </a:t>
            </a:r>
            <a:r>
              <a:rPr lang="en-US" altLang="en-US" sz="1200" dirty="0" err="1"/>
              <a:t>est</a:t>
            </a:r>
            <a:r>
              <a:rPr lang="en-US" altLang="en-US" sz="1200" dirty="0"/>
              <a:t>…” </a:t>
            </a:r>
          </a:p>
          <a:p>
            <a:pPr marL="0" indent="0" eaLnBrk="1" hangingPunct="1">
              <a:buNone/>
            </a:pPr>
            <a:r>
              <a:rPr lang="en-US" altLang="en-US" sz="1200" dirty="0"/>
              <a:t>•“Je ne </a:t>
            </a:r>
            <a:r>
              <a:rPr lang="en-US" altLang="en-US" sz="1200" dirty="0" err="1"/>
              <a:t>préfère</a:t>
            </a:r>
            <a:r>
              <a:rPr lang="en-US" altLang="en-US" sz="1200" dirty="0"/>
              <a:t> pas faire de la </a:t>
            </a:r>
            <a:r>
              <a:rPr lang="en-US" altLang="en-US" sz="1200" dirty="0" err="1"/>
              <a:t>spéculation</a:t>
            </a:r>
            <a:r>
              <a:rPr lang="en-US" altLang="en-US" sz="1200" dirty="0"/>
              <a:t> sur </a:t>
            </a:r>
            <a:r>
              <a:rPr lang="en-US" altLang="en-US" sz="1200" dirty="0" err="1"/>
              <a:t>cette</a:t>
            </a:r>
            <a:r>
              <a:rPr lang="en-US" altLang="en-US" sz="1200" dirty="0"/>
              <a:t> information. </a:t>
            </a:r>
            <a:r>
              <a:rPr lang="en-US" altLang="en-US" sz="1200" dirty="0" err="1"/>
              <a:t>En</a:t>
            </a:r>
            <a:r>
              <a:rPr lang="en-US" altLang="en-US" sz="1200" dirty="0"/>
              <a:t> </a:t>
            </a:r>
            <a:r>
              <a:rPr lang="en-US" altLang="en-US" sz="1200" dirty="0" err="1"/>
              <a:t>revanche</a:t>
            </a:r>
            <a:r>
              <a:rPr lang="en-US" altLang="en-US" sz="1200" dirty="0"/>
              <a:t>, je </a:t>
            </a:r>
            <a:r>
              <a:rPr lang="en-US" altLang="en-US" sz="1200" dirty="0" err="1"/>
              <a:t>peux</a:t>
            </a:r>
            <a:r>
              <a:rPr lang="en-US" altLang="en-US" sz="1200" dirty="0"/>
              <a:t> </a:t>
            </a:r>
            <a:r>
              <a:rPr lang="en-US" altLang="en-US" sz="1200" dirty="0" err="1"/>
              <a:t>vous</a:t>
            </a:r>
            <a:r>
              <a:rPr lang="en-US" altLang="en-US" sz="1200" dirty="0"/>
              <a:t> affirmer que… ” </a:t>
            </a:r>
          </a:p>
          <a:p>
            <a:pPr marL="0" indent="0" eaLnBrk="1" hangingPunct="1">
              <a:buNone/>
            </a:pPr>
            <a:r>
              <a:rPr lang="en-US" altLang="en-US" sz="1200" dirty="0"/>
              <a:t>•“Il </a:t>
            </a:r>
            <a:r>
              <a:rPr lang="en-US" altLang="en-US" sz="1200" dirty="0" err="1"/>
              <a:t>est</a:t>
            </a:r>
            <a:r>
              <a:rPr lang="en-US" altLang="en-US" sz="1200" dirty="0"/>
              <a:t> </a:t>
            </a:r>
            <a:r>
              <a:rPr lang="en-US" altLang="en-US" sz="1200" dirty="0" err="1"/>
              <a:t>vrai</a:t>
            </a:r>
            <a:r>
              <a:rPr lang="en-US" altLang="en-US" sz="1200" dirty="0"/>
              <a:t> que… </a:t>
            </a:r>
            <a:r>
              <a:rPr lang="en-US" altLang="en-US" sz="1200" dirty="0" err="1"/>
              <a:t>mais</a:t>
            </a:r>
            <a:r>
              <a:rPr lang="en-US" altLang="en-US" sz="1200" dirty="0"/>
              <a:t> </a:t>
            </a:r>
            <a:r>
              <a:rPr lang="en-US" altLang="en-US" sz="1200" dirty="0" err="1"/>
              <a:t>il</a:t>
            </a:r>
            <a:r>
              <a:rPr lang="en-US" altLang="en-US" sz="1200" dirty="0"/>
              <a:t> </a:t>
            </a:r>
            <a:r>
              <a:rPr lang="en-US" altLang="en-US" sz="1200" dirty="0" err="1"/>
              <a:t>faut</a:t>
            </a:r>
            <a:r>
              <a:rPr lang="en-US" altLang="en-US" sz="1200" dirty="0"/>
              <a:t> </a:t>
            </a:r>
            <a:r>
              <a:rPr lang="en-US" altLang="en-US" sz="1200" dirty="0" err="1"/>
              <a:t>aussi</a:t>
            </a:r>
            <a:r>
              <a:rPr lang="en-US" altLang="en-US" sz="1200" dirty="0"/>
              <a:t> savoir que…” </a:t>
            </a:r>
          </a:p>
          <a:p>
            <a:pPr marL="0" indent="0" eaLnBrk="1" hangingPunct="1">
              <a:buNone/>
            </a:pPr>
            <a:r>
              <a:rPr lang="en-US" altLang="en-US" sz="1200" dirty="0"/>
              <a:t>•“</a:t>
            </a:r>
            <a:r>
              <a:rPr lang="en-US" altLang="en-US" sz="1200" dirty="0" err="1"/>
              <a:t>C'est</a:t>
            </a:r>
            <a:r>
              <a:rPr lang="en-US" altLang="en-US" sz="1200" dirty="0"/>
              <a:t> </a:t>
            </a:r>
            <a:r>
              <a:rPr lang="en-US" altLang="en-US" sz="1200" dirty="0" err="1"/>
              <a:t>exactement</a:t>
            </a:r>
            <a:r>
              <a:rPr lang="en-US" altLang="en-US" sz="1200" dirty="0"/>
              <a:t> le contraire… Ce </a:t>
            </a:r>
            <a:r>
              <a:rPr lang="en-US" altLang="en-US" sz="1200" dirty="0" err="1"/>
              <a:t>qu’il</a:t>
            </a:r>
            <a:r>
              <a:rPr lang="en-US" altLang="en-US" sz="1200" dirty="0"/>
              <a:t> </a:t>
            </a:r>
            <a:r>
              <a:rPr lang="en-US" altLang="en-US" sz="1200" dirty="0" err="1"/>
              <a:t>faut</a:t>
            </a:r>
            <a:r>
              <a:rPr lang="en-US" altLang="en-US" sz="1200" dirty="0"/>
              <a:t> </a:t>
            </a:r>
            <a:r>
              <a:rPr lang="en-US" altLang="en-US" sz="1200" dirty="0" err="1"/>
              <a:t>retenir</a:t>
            </a:r>
            <a:r>
              <a:rPr lang="en-US" altLang="en-US" sz="1200" dirty="0"/>
              <a:t>, </a:t>
            </a:r>
            <a:r>
              <a:rPr lang="en-US" altLang="en-US" sz="1200" dirty="0" err="1"/>
              <a:t>c’est</a:t>
            </a:r>
            <a:r>
              <a:rPr lang="en-US" altLang="en-US" sz="1200" dirty="0"/>
              <a:t>...” </a:t>
            </a:r>
          </a:p>
          <a:p>
            <a:pPr marL="0" indent="0" eaLnBrk="1" hangingPunct="1">
              <a:buNone/>
            </a:pPr>
            <a:r>
              <a:rPr lang="en-US" altLang="en-US" sz="1200" dirty="0"/>
              <a:t>•“Le fond du </a:t>
            </a:r>
            <a:r>
              <a:rPr lang="en-US" altLang="en-US" sz="1200" dirty="0" err="1"/>
              <a:t>problème</a:t>
            </a:r>
            <a:r>
              <a:rPr lang="en-US" altLang="en-US" sz="1200" dirty="0"/>
              <a:t>, </a:t>
            </a:r>
            <a:r>
              <a:rPr lang="en-US" altLang="en-US" sz="1200" dirty="0" err="1"/>
              <a:t>c'est</a:t>
            </a:r>
            <a:r>
              <a:rPr lang="en-US" altLang="en-US" sz="1200" dirty="0"/>
              <a:t>…” </a:t>
            </a:r>
          </a:p>
          <a:p>
            <a:pPr marL="0" indent="0" eaLnBrk="1" hangingPunct="1">
              <a:buNone/>
            </a:pPr>
            <a:r>
              <a:rPr lang="en-US" altLang="en-US" sz="1200" dirty="0"/>
              <a:t>•“</a:t>
            </a:r>
            <a:r>
              <a:rPr lang="en-US" altLang="en-US" sz="1200" dirty="0" err="1"/>
              <a:t>Oui</a:t>
            </a:r>
            <a:r>
              <a:rPr lang="en-US" altLang="en-US" sz="1200" dirty="0"/>
              <a:t>… (la </a:t>
            </a:r>
            <a:r>
              <a:rPr lang="en-US" altLang="en-US" sz="1200" dirty="0" err="1"/>
              <a:t>réponse</a:t>
            </a:r>
            <a:r>
              <a:rPr lang="en-US" altLang="en-US" sz="1200" dirty="0"/>
              <a:t>), et de plus…” (</a:t>
            </a:r>
            <a:r>
              <a:rPr lang="en-US" altLang="en-US" sz="1200" dirty="0" err="1"/>
              <a:t>passerelle</a:t>
            </a:r>
            <a:r>
              <a:rPr lang="en-US" altLang="en-US" sz="1200" dirty="0"/>
              <a:t>) </a:t>
            </a:r>
          </a:p>
          <a:p>
            <a:pPr marL="0" indent="0" eaLnBrk="1" hangingPunct="1">
              <a:buNone/>
            </a:pPr>
            <a:r>
              <a:rPr lang="en-US" altLang="en-US" sz="1200" dirty="0"/>
              <a:t>•“Non… (la </a:t>
            </a:r>
            <a:r>
              <a:rPr lang="en-US" altLang="en-US" sz="1200" dirty="0" err="1"/>
              <a:t>réponse</a:t>
            </a:r>
            <a:r>
              <a:rPr lang="en-US" altLang="en-US" sz="1200" dirty="0"/>
              <a:t>), </a:t>
            </a:r>
            <a:r>
              <a:rPr lang="en-US" altLang="en-US" sz="1200" dirty="0" err="1"/>
              <a:t>permettez-moi</a:t>
            </a:r>
            <a:r>
              <a:rPr lang="en-US" altLang="en-US" sz="1200" dirty="0"/>
              <a:t> de </a:t>
            </a:r>
            <a:r>
              <a:rPr lang="en-US" altLang="en-US" sz="1200" dirty="0" err="1"/>
              <a:t>vous</a:t>
            </a:r>
            <a:r>
              <a:rPr lang="en-US" altLang="en-US" sz="1200" dirty="0"/>
              <a:t> </a:t>
            </a:r>
            <a:r>
              <a:rPr lang="en-US" altLang="en-US" sz="1200" dirty="0" err="1"/>
              <a:t>expliquer</a:t>
            </a:r>
            <a:r>
              <a:rPr lang="en-US" altLang="en-US" sz="1200" dirty="0"/>
              <a:t>…” (</a:t>
            </a:r>
            <a:r>
              <a:rPr lang="en-US" altLang="en-US" sz="1200" dirty="0" err="1"/>
              <a:t>passerelle</a:t>
            </a:r>
            <a:r>
              <a:rPr lang="en-US" altLang="en-US" sz="1200" dirty="0"/>
              <a:t>) </a:t>
            </a:r>
          </a:p>
          <a:p>
            <a:pPr marL="0" indent="0" eaLnBrk="1" hangingPunct="1">
              <a:buNone/>
            </a:pPr>
            <a:r>
              <a:rPr lang="en-US" altLang="en-US" sz="1200" dirty="0"/>
              <a:t>•“</a:t>
            </a:r>
            <a:r>
              <a:rPr lang="en-US" altLang="en-US" sz="1200" dirty="0" err="1"/>
              <a:t>C'était</a:t>
            </a:r>
            <a:r>
              <a:rPr lang="en-US" altLang="en-US" sz="1200" dirty="0"/>
              <a:t> </a:t>
            </a:r>
            <a:r>
              <a:rPr lang="en-US" altLang="en-US" sz="1200" dirty="0" err="1"/>
              <a:t>effectivement</a:t>
            </a:r>
            <a:r>
              <a:rPr lang="en-US" altLang="en-US" sz="1200" dirty="0"/>
              <a:t> le </a:t>
            </a:r>
            <a:r>
              <a:rPr lang="en-US" altLang="en-US" sz="1200" dirty="0" err="1"/>
              <a:t>cas</a:t>
            </a:r>
            <a:r>
              <a:rPr lang="en-US" altLang="en-US" sz="1200" dirty="0"/>
              <a:t> </a:t>
            </a:r>
            <a:r>
              <a:rPr lang="en-US" altLang="en-US" sz="1200" dirty="0" err="1"/>
              <a:t>jusque-là</a:t>
            </a:r>
            <a:r>
              <a:rPr lang="en-US" altLang="en-US" sz="1200" dirty="0"/>
              <a:t>… </a:t>
            </a:r>
            <a:r>
              <a:rPr lang="en-US" altLang="en-US" sz="1200" dirty="0" err="1"/>
              <a:t>mais</a:t>
            </a:r>
            <a:r>
              <a:rPr lang="en-US" altLang="en-US" sz="1200" dirty="0"/>
              <a:t> </a:t>
            </a:r>
            <a:r>
              <a:rPr lang="en-US" altLang="en-US" sz="1200" dirty="0" err="1"/>
              <a:t>aujourd'hui</a:t>
            </a:r>
            <a:r>
              <a:rPr lang="en-US" altLang="en-US" sz="1200" dirty="0"/>
              <a:t>, </a:t>
            </a:r>
            <a:r>
              <a:rPr lang="en-US" altLang="en-US" sz="1200" dirty="0" err="1"/>
              <a:t>voici</a:t>
            </a:r>
            <a:r>
              <a:rPr lang="en-US" altLang="en-US" sz="1200" dirty="0"/>
              <a:t> comment nous </a:t>
            </a:r>
            <a:r>
              <a:rPr lang="en-US" altLang="en-US" sz="1200" dirty="0" err="1"/>
              <a:t>procédons</a:t>
            </a:r>
            <a:r>
              <a:rPr lang="en-US" altLang="en-US" sz="1200" dirty="0"/>
              <a:t>…” (la </a:t>
            </a:r>
            <a:r>
              <a:rPr lang="en-US" altLang="en-US" sz="1200" dirty="0" err="1"/>
              <a:t>passerelle</a:t>
            </a:r>
            <a:r>
              <a:rPr lang="en-US" altLang="en-US" sz="1200" dirty="0"/>
              <a:t>) </a:t>
            </a:r>
          </a:p>
          <a:p>
            <a:pPr marL="0" indent="0" eaLnBrk="1" hangingPunct="1">
              <a:buNone/>
            </a:pPr>
            <a:r>
              <a:rPr lang="en-US" altLang="en-US" sz="1200" dirty="0"/>
              <a:t>•“Par </a:t>
            </a:r>
            <a:r>
              <a:rPr lang="en-US" altLang="en-US" sz="1200" dirty="0" err="1"/>
              <a:t>principe</a:t>
            </a:r>
            <a:r>
              <a:rPr lang="en-US" altLang="en-US" sz="1200" dirty="0"/>
              <a:t>, nous ne </a:t>
            </a:r>
            <a:r>
              <a:rPr lang="en-US" altLang="en-US" sz="1200" dirty="0" err="1"/>
              <a:t>faisons</a:t>
            </a:r>
            <a:r>
              <a:rPr lang="en-US" altLang="en-US" sz="1200" dirty="0"/>
              <a:t> pas de </a:t>
            </a:r>
            <a:r>
              <a:rPr lang="en-US" altLang="en-US" sz="1200" dirty="0" err="1"/>
              <a:t>commentaires</a:t>
            </a:r>
            <a:r>
              <a:rPr lang="en-US" altLang="en-US" sz="1200" dirty="0"/>
              <a:t> sur _______ </a:t>
            </a:r>
            <a:r>
              <a:rPr lang="en-US" altLang="en-US" sz="1200" dirty="0" err="1"/>
              <a:t>en</a:t>
            </a:r>
            <a:r>
              <a:rPr lang="en-US" altLang="en-US" sz="1200" dirty="0"/>
              <a:t> </a:t>
            </a:r>
            <a:r>
              <a:rPr lang="en-US" altLang="en-US" sz="1200" dirty="0" err="1"/>
              <a:t>particulier</a:t>
            </a:r>
            <a:r>
              <a:rPr lang="en-US" altLang="en-US" sz="1200" dirty="0"/>
              <a:t>, </a:t>
            </a:r>
            <a:r>
              <a:rPr lang="en-US" altLang="en-US" sz="1200" dirty="0" err="1"/>
              <a:t>mais</a:t>
            </a:r>
            <a:r>
              <a:rPr lang="en-US" altLang="en-US" sz="1200" dirty="0"/>
              <a:t> je </a:t>
            </a:r>
            <a:r>
              <a:rPr lang="en-US" altLang="en-US" sz="1200" dirty="0" err="1"/>
              <a:t>peux</a:t>
            </a:r>
            <a:r>
              <a:rPr lang="en-US" altLang="en-US" sz="1200" dirty="0"/>
              <a:t> </a:t>
            </a:r>
            <a:r>
              <a:rPr lang="en-US" altLang="en-US" sz="1200" dirty="0" err="1"/>
              <a:t>vous</a:t>
            </a:r>
            <a:r>
              <a:rPr lang="en-US" altLang="en-US" sz="1200" dirty="0"/>
              <a:t> dire…” </a:t>
            </a:r>
          </a:p>
          <a:p>
            <a:pPr marL="0" indent="0" eaLnBrk="1" hangingPunct="1">
              <a:buNone/>
            </a:pPr>
            <a:r>
              <a:rPr lang="en-US" altLang="en-US" sz="1200" dirty="0"/>
              <a:t>•“Je </a:t>
            </a:r>
            <a:r>
              <a:rPr lang="en-US" altLang="en-US" sz="1200" dirty="0" err="1"/>
              <a:t>pense</a:t>
            </a:r>
            <a:r>
              <a:rPr lang="en-US" altLang="en-US" sz="1200" dirty="0"/>
              <a:t> que </a:t>
            </a:r>
            <a:r>
              <a:rPr lang="en-US" altLang="en-US" sz="1200" dirty="0" err="1"/>
              <a:t>votre</a:t>
            </a:r>
            <a:r>
              <a:rPr lang="en-US" altLang="en-US" sz="1200" dirty="0"/>
              <a:t> </a:t>
            </a:r>
            <a:r>
              <a:rPr lang="en-US" altLang="en-US" sz="1200" dirty="0" err="1"/>
              <a:t>véritable</a:t>
            </a:r>
            <a:r>
              <a:rPr lang="en-US" altLang="en-US" sz="1200" dirty="0"/>
              <a:t> question </a:t>
            </a:r>
            <a:r>
              <a:rPr lang="en-US" altLang="en-US" sz="1200" dirty="0" err="1"/>
              <a:t>concerne</a:t>
            </a:r>
            <a:r>
              <a:rPr lang="en-US" altLang="en-US" sz="1200" dirty="0"/>
              <a:t>…” </a:t>
            </a:r>
          </a:p>
          <a:p>
            <a:pPr eaLnBrk="1" hangingPunct="1">
              <a:buFont typeface="Wingdings" pitchFamily="2" charset="2"/>
              <a:buNone/>
            </a:pPr>
            <a:endParaRPr lang="en-US" altLang="en-US" dirty="0"/>
          </a:p>
          <a:p>
            <a:pPr eaLnBrk="1" hangingPunct="1">
              <a:buFont typeface="Wingdings" pitchFamily="2" charset="2"/>
              <a:buNone/>
            </a:pPr>
            <a:endParaRPr lang="en-GB" altLang="en-US" dirty="0"/>
          </a:p>
          <a:p>
            <a:endParaRPr lang="en-GB" altLang="en-US" dirty="0">
              <a:cs typeface="Arial" charset="0"/>
            </a:endParaRPr>
          </a:p>
        </p:txBody>
      </p:sp>
    </p:spTree>
    <p:extLst>
      <p:ext uri="{BB962C8B-B14F-4D97-AF65-F5344CB8AC3E}">
        <p14:creationId xmlns:p14="http://schemas.microsoft.com/office/powerpoint/2010/main" val="8753013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5" name="Subtitle 5"/>
          <p:cNvSpPr txBox="1"/>
          <p:nvPr/>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26" name="Subtitle 5"/>
          <p:cNvSpPr txBox="1"/>
          <p:nvPr/>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284ABE81-A742-57D5-DE3C-2F977F56F5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621213C0-FE1B-0E52-0EBB-7DA2FF7C25B0}"/>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48B5A1D-D574-04D0-A3D5-3F3335AD63EC}"/>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58254AFB-39BC-77BD-2622-16C64B5B32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6894037" cy="660401"/>
          </a:xfrm>
          <a:prstGeom prst="rect">
            <a:avLst/>
          </a:prstGeom>
          <a:ln w="12700">
            <a:miter lim="400000"/>
          </a:ln>
        </p:spPr>
      </p:pic>
      <p:sp>
        <p:nvSpPr>
          <p:cNvPr id="188" name="TextBox 4"/>
          <p:cNvSpPr txBox="1"/>
          <p:nvPr/>
        </p:nvSpPr>
        <p:spPr>
          <a:xfrm>
            <a:off x="159355" y="-18868"/>
            <a:ext cx="5936645"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a:t>
            </a:r>
            <a:r>
              <a:rPr lang="fr-FR" b="1" baseline="0" dirty="0"/>
              <a:t> de non-responsabilité</a:t>
            </a:r>
            <a:endParaRPr b="1" dirty="0"/>
          </a:p>
        </p:txBody>
      </p:sp>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23857051-0DA7-654A-64CA-282535689665}"/>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3F94DE8-2FD8-0B19-3AD2-1BCA2C83B608}"/>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2C00E14F-76F5-15A9-C361-D920D052971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Rectangle 2">
            <a:extLst>
              <a:ext uri="{FF2B5EF4-FFF2-40B4-BE49-F238E27FC236}">
                <a16:creationId xmlns:a16="http://schemas.microsoft.com/office/drawing/2014/main" id="{03729DD0-656E-F612-EDDD-49E119E000C7}"/>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0" name="Imag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22" name="Title Text"/>
          <p:cNvSpPr txBox="1">
            <a:spLocks noGrp="1"/>
          </p:cNvSpPr>
          <p:nvPr>
            <p:ph type="title"/>
          </p:nvPr>
        </p:nvSpPr>
        <p:spPr>
          <a:xfrm>
            <a:off x="288266" y="-30963"/>
            <a:ext cx="3571874" cy="646113"/>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7A36F24-0103-8F13-3F77-90ACCD34945F}"/>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4117352-100B-2667-0AED-F0FE3734A9A1}"/>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0C1DBCB-A8B9-41BD-BD61-55753C7AE03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3202"/>
            <a:ext cx="6030103" cy="770592"/>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59922" y="-30963"/>
            <a:ext cx="3571875" cy="646113"/>
          </a:xfrm>
          <a:prstGeom prst="rect">
            <a:avLst/>
          </a:prstGeom>
        </p:spPr>
        <p:txBody>
          <a:body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F9A7EB1-46F9-101B-E520-E5BB3FE5F54E}"/>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1DAD60-4207-A860-7B6B-300607D8EA75}"/>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A52C3FD7-D6A9-2322-9228-494FA66B319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69370"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015C889B-95F8-2EFC-D990-FA12F7B8CA58}"/>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D672194-5184-4332-3FF3-5AE361D2C0E5}"/>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46EDBC7-AC13-456D-024C-B77C907CC04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333"/>
            <a:ext cx="6117774" cy="872072"/>
          </a:xfrm>
          <a:prstGeom prst="rect">
            <a:avLst/>
          </a:prstGeom>
        </p:spPr>
        <p:txBody>
          <a:bodyPr/>
          <a:lstStyle/>
          <a:p>
            <a:r>
              <a:t>Click to add text</a:t>
            </a:r>
          </a:p>
        </p:txBody>
      </p:sp>
      <p:sp>
        <p:nvSpPr>
          <p:cNvPr id="2" name="Subtitle 5">
            <a:extLst>
              <a:ext uri="{FF2B5EF4-FFF2-40B4-BE49-F238E27FC236}">
                <a16:creationId xmlns:a16="http://schemas.microsoft.com/office/drawing/2014/main" id="{A220A65D-2BB7-0E79-962A-1CF9124C0A22}"/>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407CA3E-4294-D0E8-FE06-B9554F876817}"/>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ABAEA847-A6A8-DEE1-7C48-3B24E3A6BF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975420C-78E8-06E0-5E37-9F3CCB8398B7}"/>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80EBE36-E825-7348-9843-39C0C7F22146}"/>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3EB523E7-7C65-FD0A-9D2D-A90AA98A0CD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65283" y="188639"/>
            <a:ext cx="3264195" cy="1932378"/>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C055A4A-AB50-EB52-B64B-05DCFC837297}"/>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DE9F3B7-1FF8-7AB8-DB2B-6B28C0BF078F}"/>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CCE7ADB9-DB03-AF19-5848-330AB55635A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62240B8D-0EAC-77E6-9917-93C80DC2FB28}"/>
              </a:ext>
            </a:extLst>
          </p:cNvPr>
          <p:cNvSpPr/>
          <p:nvPr userDrawn="1"/>
        </p:nvSpPr>
        <p:spPr>
          <a:xfrm flipV="1">
            <a:off x="365283" y="1825442"/>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7CCBBEC-BBC2-7B05-C920-33C362F7B0D2}"/>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0954CA8-6652-81BB-D898-DAD4640659A1}"/>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15A9244-0339-DF2D-AB60-2ED81436424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9D41D481-606F-C663-048B-9BAD175C58CC}"/>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a:t>
            </a:r>
            <a:r>
              <a:rPr b="1" dirty="0"/>
              <a:t>essages</a:t>
            </a:r>
            <a:r>
              <a:rPr lang="fr-FR" b="1" dirty="0"/>
              <a:t> clés</a:t>
            </a:r>
            <a:endParaRPr b="1" dirty="0"/>
          </a:p>
        </p:txBody>
      </p:sp>
      <p:sp>
        <p:nvSpPr>
          <p:cNvPr id="6" name="Rounded Rectangle 3">
            <a:extLst>
              <a:ext uri="{FF2B5EF4-FFF2-40B4-BE49-F238E27FC236}">
                <a16:creationId xmlns:a16="http://schemas.microsoft.com/office/drawing/2014/main" id="{3201BD90-72AE-7134-C652-151AD1B96D2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0861D4E-0864-6B66-A02A-395B658B5C7D}"/>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6313FF7-4C72-2317-10DC-89CE3281090F}"/>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C584DA74-459B-6B3B-C9DF-55904F13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360FBD56-CDF3-7F4D-AA37-D34DB0D837D3}"/>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67164185-90EC-B485-4ADE-B08DA4CC76F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F7D8BE6-EB22-3DDB-61EE-37384A50E9E0}"/>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42D5CE2-ED75-1035-4D80-D751E64357ED}"/>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64247F58-9560-A4C4-FC15-60B12208038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619AA9C7-F95A-73DE-7B89-A55882CF621D}"/>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120AAF1E-869C-9F7A-0718-2FD26ACD03C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C850DA1-98F6-90D5-1822-F1B9DA17F74C}"/>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67807A-7F4E-A2F5-F579-D9096CB7B152}"/>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8FE5ADA6-5AA6-A310-8F22-8FAC1638719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883E6990-B3D5-099A-CF67-4F9920150744}"/>
              </a:ext>
            </a:extLst>
          </p:cNvPr>
          <p:cNvSpPr txBox="1"/>
          <p:nvPr userDrawn="1"/>
        </p:nvSpPr>
        <p:spPr>
          <a:xfrm>
            <a:off x="388936" y="885342"/>
            <a:ext cx="256941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8AA8AB13-B1F2-FD75-8AC1-6ED7F5E6B77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BAB3C1C8-0978-5BA8-5594-80DCEFEEBB3E}"/>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EFEB78A-3F78-B9BB-7420-D641522FC340}"/>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03549356-4F72-A4B8-CCE8-8D4CB4D5223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658685"/>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4" name="Subtitle 5">
            <a:extLst>
              <a:ext uri="{FF2B5EF4-FFF2-40B4-BE49-F238E27FC236}">
                <a16:creationId xmlns:a16="http://schemas.microsoft.com/office/drawing/2014/main" id="{7F0541DD-C4A3-0BE9-DA28-46C30BC3A9D3}"/>
              </a:ext>
            </a:extLst>
          </p:cNvPr>
          <p:cNvSpPr txBox="1"/>
          <p:nvPr userDrawn="1"/>
        </p:nvSpPr>
        <p:spPr>
          <a:xfrm>
            <a:off x="8013927" y="645333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15" name="Subtitle 5">
            <a:extLst>
              <a:ext uri="{FF2B5EF4-FFF2-40B4-BE49-F238E27FC236}">
                <a16:creationId xmlns:a16="http://schemas.microsoft.com/office/drawing/2014/main" id="{EABC0862-CA6E-B266-7359-BDAEC216E81E}"/>
              </a:ext>
            </a:extLst>
          </p:cNvPr>
          <p:cNvSpPr txBox="1"/>
          <p:nvPr userDrawn="1"/>
        </p:nvSpPr>
        <p:spPr>
          <a:xfrm>
            <a:off x="8013927"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16" name="Slide Number">
            <a:extLst>
              <a:ext uri="{FF2B5EF4-FFF2-40B4-BE49-F238E27FC236}">
                <a16:creationId xmlns:a16="http://schemas.microsoft.com/office/drawing/2014/main" id="{C4D45478-0275-3BE3-84C9-511370C44CF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67709" y="1420376"/>
            <a:ext cx="5216137" cy="2580955"/>
          </a:xfrm>
          <a:prstGeom prst="rect">
            <a:avLst/>
          </a:prstGeom>
        </p:spPr>
        <p:txBody>
          <a:bodyPr>
            <a:noAutofit/>
          </a:bodyPr>
          <a:lstStyle/>
          <a:p>
            <a:r>
              <a:rPr lang="en-US" altLang="en-US" sz="3600" b="1" dirty="0"/>
              <a:t>Communication sur les </a:t>
            </a:r>
            <a:r>
              <a:rPr lang="en-US" altLang="en-US" sz="3600" b="1" dirty="0" err="1"/>
              <a:t>risques</a:t>
            </a:r>
            <a:r>
              <a:rPr lang="en-US" altLang="en-US" sz="3600" b="1" dirty="0"/>
              <a:t>:  interview pour </a:t>
            </a:r>
            <a:r>
              <a:rPr lang="en-US" altLang="en-US" sz="3600" b="1" dirty="0" err="1"/>
              <a:t>une</a:t>
            </a:r>
            <a:r>
              <a:rPr lang="en-US" altLang="en-US" sz="3600" b="1" dirty="0"/>
              <a:t> radio </a:t>
            </a:r>
            <a:r>
              <a:rPr lang="en-US" altLang="en-US" sz="3600" b="1" dirty="0" err="1"/>
              <a:t>communautaire</a:t>
            </a:r>
            <a:r>
              <a:rPr lang="en-US" altLang="en-US" sz="3600" b="1" dirty="0"/>
              <a:t> </a:t>
            </a:r>
            <a:br>
              <a:rPr lang="en-US" altLang="en-US" sz="3600" b="1" dirty="0">
                <a:solidFill>
                  <a:srgbClr val="002060"/>
                </a:solidFill>
                <a:cs typeface="Arial" charset="0"/>
              </a:rPr>
            </a:br>
            <a:endParaRPr sz="3600" b="1" dirty="0"/>
          </a:p>
        </p:txBody>
      </p:sp>
      <p:sp>
        <p:nvSpPr>
          <p:cNvPr id="282" name="TextBox 3"/>
          <p:cNvSpPr txBox="1"/>
          <p:nvPr/>
        </p:nvSpPr>
        <p:spPr>
          <a:xfrm>
            <a:off x="4994059" y="4077273"/>
            <a:ext cx="439870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b="1" dirty="0" err="1"/>
              <a:t>Dur</a:t>
            </a:r>
            <a:r>
              <a:rPr lang="fr-FR" b="1" dirty="0" err="1"/>
              <a:t>ée</a:t>
            </a:r>
            <a:r>
              <a:rPr b="1" dirty="0"/>
              <a:t>: 45’</a:t>
            </a:r>
          </a:p>
        </p:txBody>
      </p:sp>
      <p:sp>
        <p:nvSpPr>
          <p:cNvPr id="283" name="Title 2"/>
          <p:cNvSpPr txBox="1"/>
          <p:nvPr/>
        </p:nvSpPr>
        <p:spPr>
          <a:xfrm>
            <a:off x="409686" y="445347"/>
            <a:ext cx="4398700" cy="12449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b="1" dirty="0"/>
              <a:t> B9.3</a:t>
            </a:r>
          </a:p>
        </p:txBody>
      </p:sp>
      <p:sp>
        <p:nvSpPr>
          <p:cNvPr id="284" name="TextBox 9"/>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268760"/>
            <a:ext cx="7529515" cy="5120931"/>
          </a:xfrm>
          <a:prstGeom prst="rect">
            <a:avLst/>
          </a:prstGeom>
        </p:spPr>
        <p:txBody>
          <a:bodyPr lIns="0" tIns="0" rIns="0" bIns="0" anchor="t"/>
          <a:lstStyle/>
          <a:p>
            <a:pPr>
              <a:spcBef>
                <a:spcPts val="200"/>
              </a:spcBef>
            </a:pPr>
            <a:r>
              <a:rPr lang="fr" sz="2200" dirty="0">
                <a:latin typeface="Segoe UI"/>
                <a:cs typeface="Segoe UI"/>
              </a:rPr>
              <a:t>Cette ressource d’apprentissage fait partie du Kit de formation avancée pour les équipes d’intervention rapide (KIFA EIR), et s’adresse en particulier aux membres des EIR.</a:t>
            </a:r>
          </a:p>
          <a:p>
            <a:pPr>
              <a:spcBef>
                <a:spcPts val="200"/>
              </a:spcBef>
            </a:pPr>
            <a:endParaRPr lang="en-US" sz="2200" dirty="0">
              <a:latin typeface="Segoe UI"/>
              <a:cs typeface="Segoe UI"/>
            </a:endParaRPr>
          </a:p>
          <a:p>
            <a:pPr>
              <a:spcBef>
                <a:spcPts val="200"/>
              </a:spcBef>
            </a:pPr>
            <a:r>
              <a:rPr lang="fr" sz="2200" dirty="0">
                <a:latin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pPr>
            <a:endParaRPr lang="en-US" sz="2200" dirty="0">
              <a:latin typeface="Segoe UI"/>
              <a:cs typeface="Segoe UI"/>
            </a:endParaRPr>
          </a:p>
          <a:p>
            <a:pPr>
              <a:spcBef>
                <a:spcPts val="200"/>
              </a:spcBef>
            </a:pPr>
            <a:r>
              <a:rPr lang="fr" sz="2200" dirty="0">
                <a:latin typeface="Segoe UI"/>
                <a:cs typeface="Segoe UI"/>
              </a:rPr>
              <a:t>Le KIFA EIR est une composante du Programme de Formation des Equipes d’Intervention Rapide de l'OMS.</a:t>
            </a:r>
          </a:p>
        </p:txBody>
      </p:sp>
      <p:sp>
        <p:nvSpPr>
          <p:cNvPr id="4" name="Google Shape;307;p8">
            <a:extLst>
              <a:ext uri="{FF2B5EF4-FFF2-40B4-BE49-F238E27FC236}">
                <a16:creationId xmlns:a16="http://schemas.microsoft.com/office/drawing/2014/main" id="{85A45D28-D1C6-9378-D32C-A58A345CD222}"/>
              </a:ext>
            </a:extLst>
          </p:cNvPr>
          <p:cNvSpPr txBox="1">
            <a:spLocks noGrp="1"/>
          </p:cNvSpPr>
          <p:nvPr>
            <p:ph type="title"/>
          </p:nvPr>
        </p:nvSpPr>
        <p:spPr>
          <a:xfrm>
            <a:off x="388936" y="887490"/>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73551" y="842966"/>
            <a:ext cx="7529515" cy="4890292"/>
          </a:xfrm>
          <a:prstGeom prst="rect">
            <a:avLst/>
          </a:prstGeom>
        </p:spPr>
        <p:txBody>
          <a:bodyPr/>
          <a:lstStyle/>
          <a:p>
            <a:pPr>
              <a:spcBef>
                <a:spcPct val="0"/>
              </a:spcBef>
              <a:spcAft>
                <a:spcPts val="1200"/>
              </a:spcAft>
            </a:pPr>
            <a:r>
              <a:rPr lang="fr-FR" b="1" dirty="0">
                <a:solidFill>
                  <a:schemeClr val="tx1"/>
                </a:solidFill>
              </a:rPr>
              <a:t>À la fin de cette session, vous devriez être capable de :</a:t>
            </a:r>
          </a:p>
          <a:p>
            <a:pPr marL="254000" indent="-254000">
              <a:spcBef>
                <a:spcPts val="1200"/>
              </a:spcBef>
              <a:buClr>
                <a:schemeClr val="accent3"/>
              </a:buClr>
              <a:buSzPct val="100000"/>
              <a:buFont typeface="Arial"/>
              <a:buChar char="•"/>
            </a:pPr>
            <a:r>
              <a:rPr lang="fr-FR" dirty="0"/>
              <a:t>Développer des messages clé en utilisant des informations de diverses sources mises à votre disposition.</a:t>
            </a:r>
          </a:p>
          <a:p>
            <a:pPr marL="254000" indent="-254000">
              <a:spcBef>
                <a:spcPts val="1200"/>
              </a:spcBef>
              <a:buClr>
                <a:schemeClr val="accent3"/>
              </a:buClr>
              <a:buSzPct val="100000"/>
              <a:buFont typeface="Arial"/>
              <a:buChar char="•"/>
            </a:pPr>
            <a:r>
              <a:rPr lang="fr-FR" dirty="0"/>
              <a:t>Mener une entrevue avec les médias en utilisant des techniques de communication pour faire passer vos messages clé.</a:t>
            </a:r>
          </a:p>
        </p:txBody>
      </p:sp>
      <p:sp>
        <p:nvSpPr>
          <p:cNvPr id="4" name="Google Shape;307;p8">
            <a:extLst>
              <a:ext uri="{FF2B5EF4-FFF2-40B4-BE49-F238E27FC236}">
                <a16:creationId xmlns:a16="http://schemas.microsoft.com/office/drawing/2014/main" id="{85BB294F-B3D1-EBFF-939A-737D69507022}"/>
              </a:ext>
            </a:extLst>
          </p:cNvPr>
          <p:cNvSpPr txBox="1">
            <a:spLocks/>
          </p:cNvSpPr>
          <p:nvPr/>
        </p:nvSpPr>
        <p:spPr>
          <a:xfrm>
            <a:off x="388936" y="87796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Objectifs d’apprentissage</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idx="1"/>
          </p:nvPr>
        </p:nvSpPr>
        <p:spPr>
          <a:xfrm>
            <a:off x="1438334" y="1247001"/>
            <a:ext cx="9412792" cy="4654071"/>
          </a:xfrm>
          <a:prstGeom prst="rect">
            <a:avLst/>
          </a:prstGeom>
        </p:spPr>
        <p:txBody>
          <a:bodyPr lIns="45719" tIns="45720" rIns="45719" bIns="45720" anchor="t">
            <a:normAutofit/>
          </a:bodyPr>
          <a:lstStyle/>
          <a:p>
            <a:r>
              <a:rPr lang="fr-CH" altLang="fr-FR" dirty="0"/>
              <a:t>Nous sommes dans le pays X. En fin de journée, le responsable de la surveillance informe par téléphone  le directeur de la lutte contre la maladie que plusieurs cas de choléra ont été détectés dans deux villages du district sud. Un enfant serait décédé dès son arrivée au centre de santé.  </a:t>
            </a:r>
          </a:p>
          <a:p>
            <a:endParaRPr lang="fr-CH" altLang="fr-FR" dirty="0"/>
          </a:p>
          <a:p>
            <a:r>
              <a:rPr lang="fr-CH" altLang="fr-FR" dirty="0"/>
              <a:t>Des journalistes représentant des médias locaux et internationaux sont informés. Ils évoquent le manque de qualification du personnel, l’absentéisme et les ruptures de stocks en médicaments. Une radio communautaire souhaite interviewer le directeur de la lutte contre la maladie, pour en savoir plus sur ce qui s’est réellement passé.</a:t>
            </a:r>
            <a:endParaRPr lang="en-US" altLang="fr-FR"/>
          </a:p>
        </p:txBody>
      </p:sp>
      <p:sp>
        <p:nvSpPr>
          <p:cNvPr id="5" name="Title 1">
            <a:extLst>
              <a:ext uri="{FF2B5EF4-FFF2-40B4-BE49-F238E27FC236}">
                <a16:creationId xmlns:a16="http://schemas.microsoft.com/office/drawing/2014/main" id="{8F481AEA-EA6F-52FB-74EC-D28937B8BE16}"/>
              </a:ext>
            </a:extLst>
          </p:cNvPr>
          <p:cNvSpPr txBox="1">
            <a:spLocks noGrp="1"/>
          </p:cNvSpPr>
          <p:nvPr>
            <p:ph type="title"/>
          </p:nvPr>
        </p:nvSpPr>
        <p:spPr>
          <a:prstGeom prst="rect">
            <a:avLst/>
          </a:prstGeom>
        </p:spPr>
        <p:txBody>
          <a:bodyPr/>
          <a:lstStyle/>
          <a:p>
            <a:r>
              <a:rPr lang="hu-HU" b="1" dirty="0"/>
              <a:t>Sc</a:t>
            </a:r>
            <a:r>
              <a:rPr lang="fr-FR" b="1" dirty="0"/>
              <a:t>é</a:t>
            </a:r>
            <a:r>
              <a:rPr lang="hu-HU" b="1" dirty="0"/>
              <a:t>nario</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ontent Placeholder 1"/>
          <p:cNvSpPr txBox="1">
            <a:spLocks noGrp="1"/>
          </p:cNvSpPr>
          <p:nvPr>
            <p:ph type="body" idx="1"/>
          </p:nvPr>
        </p:nvSpPr>
        <p:spPr>
          <a:xfrm>
            <a:off x="1402615" y="1247001"/>
            <a:ext cx="9067510" cy="4904102"/>
          </a:xfrm>
          <a:prstGeom prst="rect">
            <a:avLst/>
          </a:prstGeom>
        </p:spPr>
        <p:txBody>
          <a:bodyPr>
            <a:normAutofit fontScale="25000" lnSpcReduction="20000"/>
          </a:bodyPr>
          <a:lstStyle/>
          <a:p>
            <a:pPr defTabSz="263281">
              <a:spcBef>
                <a:spcPts val="200"/>
              </a:spcBef>
              <a:defRPr sz="2184"/>
            </a:pPr>
            <a:endParaRPr dirty="0"/>
          </a:p>
          <a:p>
            <a:pPr marL="416052" indent="-416052" defTabSz="263281">
              <a:lnSpc>
                <a:spcPct val="110000"/>
              </a:lnSpc>
              <a:spcBef>
                <a:spcPts val="200"/>
              </a:spcBef>
              <a:buClr>
                <a:schemeClr val="accent3"/>
              </a:buClr>
              <a:buSzPct val="100000"/>
              <a:buFontTx/>
              <a:buAutoNum type="arabicPeriod"/>
              <a:defRPr sz="2184"/>
            </a:pPr>
            <a:r>
              <a:rPr lang="fr-FR" sz="8800" dirty="0"/>
              <a:t>Les participants identifient une personne qui jouera le rôle de l‘intervieweur et une autre qui jouera le rôle du directeur du contrôle des maladies ou porte-parole du ministère de la Santé.</a:t>
            </a:r>
          </a:p>
          <a:p>
            <a:pPr marL="416052" indent="-416052" defTabSz="263281">
              <a:lnSpc>
                <a:spcPct val="110000"/>
              </a:lnSpc>
              <a:spcBef>
                <a:spcPts val="200"/>
              </a:spcBef>
              <a:buClr>
                <a:schemeClr val="accent3"/>
              </a:buClr>
              <a:buSzPct val="100000"/>
              <a:buFontTx/>
              <a:buAutoNum type="arabicPeriod"/>
              <a:defRPr sz="2184"/>
            </a:pPr>
            <a:r>
              <a:rPr lang="fr-FR" sz="8800" dirty="0"/>
              <a:t>Le directeur du contrôle des maladies/porte-parole définit les éléments du contenu pour la communication tandis que l‘intervieweur se prépare avec des questions prédéfinies (préparation de 10 minutes, instructions distribuées aux acteurs séparément).</a:t>
            </a:r>
          </a:p>
          <a:p>
            <a:pPr marL="416052" indent="-416052" defTabSz="263281">
              <a:lnSpc>
                <a:spcPct val="110000"/>
              </a:lnSpc>
              <a:spcBef>
                <a:spcPts val="200"/>
              </a:spcBef>
              <a:buClr>
                <a:schemeClr val="accent3"/>
              </a:buClr>
              <a:buSzPct val="100000"/>
              <a:buFontTx/>
              <a:buAutoNum type="arabicPeriod"/>
              <a:defRPr sz="2184"/>
            </a:pPr>
            <a:r>
              <a:rPr lang="fr-FR" sz="8800" dirty="0"/>
              <a:t>Le reste du groupe sera des observateurs. Au cours de la préparation, les observateurs élaborent une simple « liste de contrôle d'observation ».</a:t>
            </a:r>
          </a:p>
          <a:p>
            <a:pPr marL="416052" indent="-416052" defTabSz="263281">
              <a:lnSpc>
                <a:spcPct val="110000"/>
              </a:lnSpc>
              <a:spcBef>
                <a:spcPts val="200"/>
              </a:spcBef>
              <a:buClr>
                <a:schemeClr val="accent3"/>
              </a:buClr>
              <a:buSzPct val="100000"/>
              <a:buFontTx/>
              <a:buAutoNum type="arabicPeriod"/>
              <a:defRPr sz="2184"/>
            </a:pPr>
            <a:r>
              <a:rPr lang="fr-FR" sz="8800" dirty="0"/>
              <a:t>L'entretien a lieu (10'). Des observateurs analysent la performance des 2 acteurs. </a:t>
            </a:r>
          </a:p>
          <a:p>
            <a:pPr marL="416052" indent="-416052" defTabSz="263281">
              <a:lnSpc>
                <a:spcPct val="110000"/>
              </a:lnSpc>
              <a:spcBef>
                <a:spcPts val="200"/>
              </a:spcBef>
              <a:buClr>
                <a:schemeClr val="accent3"/>
              </a:buClr>
              <a:buSzPct val="100000"/>
              <a:buFontTx/>
              <a:buAutoNum type="arabicPeriod"/>
              <a:defRPr sz="2184"/>
            </a:pPr>
            <a:r>
              <a:rPr lang="fr-FR" sz="8800" dirty="0"/>
              <a:t>Les observateurs fournissent des commentaires constructifs (10').</a:t>
            </a:r>
          </a:p>
          <a:p>
            <a:pPr marL="416052" indent="-416052" defTabSz="263281">
              <a:lnSpc>
                <a:spcPct val="110000"/>
              </a:lnSpc>
              <a:spcBef>
                <a:spcPts val="200"/>
              </a:spcBef>
              <a:buClr>
                <a:schemeClr val="accent3"/>
              </a:buClr>
              <a:buSzPct val="100000"/>
              <a:buFontTx/>
              <a:buAutoNum type="arabicPeriod"/>
              <a:defRPr sz="2184"/>
            </a:pPr>
            <a:r>
              <a:rPr lang="fr-FR" sz="8800" dirty="0"/>
              <a:t>Le facilitateur conclut et rappelle les messages clés (10').</a:t>
            </a:r>
            <a:endParaRPr sz="8800" dirty="0"/>
          </a:p>
        </p:txBody>
      </p:sp>
      <p:sp>
        <p:nvSpPr>
          <p:cNvPr id="2" name="Title 1">
            <a:extLst>
              <a:ext uri="{FF2B5EF4-FFF2-40B4-BE49-F238E27FC236}">
                <a16:creationId xmlns:a16="http://schemas.microsoft.com/office/drawing/2014/main" id="{34970C35-E22D-F385-1207-19EAEB8BEB9C}"/>
              </a:ext>
            </a:extLst>
          </p:cNvPr>
          <p:cNvSpPr txBox="1">
            <a:spLocks/>
          </p:cNvSpPr>
          <p:nvPr/>
        </p:nvSpPr>
        <p:spPr>
          <a:xfrm>
            <a:off x="165753" y="-429"/>
            <a:ext cx="576726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solidFill>
                  <a:schemeClr val="bg1"/>
                </a:solidFill>
              </a:rPr>
              <a:t>Déroulement du jeu de rôles</a:t>
            </a:r>
            <a:endParaRPr lang="hu-HU" b="1" dirty="0">
              <a:solidFill>
                <a:schemeClr val="bg1"/>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Rectangle 3"/>
          <p:cNvSpPr txBox="1">
            <a:spLocks noGrp="1"/>
          </p:cNvSpPr>
          <p:nvPr>
            <p:ph type="body" idx="1"/>
          </p:nvPr>
        </p:nvSpPr>
        <p:spPr>
          <a:xfrm>
            <a:off x="457200" y="1639907"/>
            <a:ext cx="10972800" cy="4654071"/>
          </a:xfrm>
          <a:prstGeom prst="rect">
            <a:avLst/>
          </a:prstGeom>
        </p:spPr>
        <p:txBody>
          <a:bodyPr lIns="45687" tIns="45687" rIns="45687" bIns="45687">
            <a:normAutofit/>
          </a:bodyPr>
          <a:lstStyle/>
          <a:p>
            <a:pPr algn="just">
              <a:spcBef>
                <a:spcPts val="600"/>
              </a:spcBef>
            </a:pPr>
            <a:r>
              <a:rPr lang="fr-FR" altLang="en-US" dirty="0"/>
              <a:t>Préparez </a:t>
            </a:r>
            <a:r>
              <a:rPr lang="fr-FR" altLang="en-US" dirty="0">
                <a:solidFill>
                  <a:schemeClr val="accent6">
                    <a:lumMod val="75000"/>
                  </a:schemeClr>
                </a:solidFill>
              </a:rPr>
              <a:t>3 messages clés </a:t>
            </a:r>
            <a:r>
              <a:rPr lang="fr-FR" altLang="en-US" dirty="0"/>
              <a:t>à utiliser </a:t>
            </a:r>
            <a:r>
              <a:rPr lang="fr-FR" altLang="en-US" dirty="0">
                <a:solidFill>
                  <a:schemeClr val="accent6">
                    <a:lumMod val="75000"/>
                  </a:schemeClr>
                </a:solidFill>
              </a:rPr>
              <a:t>tout le temps</a:t>
            </a:r>
            <a:r>
              <a:rPr lang="fr-FR" altLang="en-US" dirty="0">
                <a:solidFill>
                  <a:srgbClr val="C00000"/>
                </a:solidFill>
              </a:rPr>
              <a:t> </a:t>
            </a:r>
            <a:r>
              <a:rPr lang="fr-FR" altLang="en-US" dirty="0"/>
              <a:t>dans tous les types d’entretiens, basés sur l’informations (peu ou beaucoup)</a:t>
            </a:r>
            <a:r>
              <a:rPr lang="fr-FR" altLang="en-US" dirty="0">
                <a:solidFill>
                  <a:schemeClr val="accent6">
                    <a:lumMod val="75000"/>
                  </a:schemeClr>
                </a:solidFill>
              </a:rPr>
              <a:t> dont vous disposez.</a:t>
            </a:r>
          </a:p>
          <a:p>
            <a:pPr algn="just">
              <a:spcBef>
                <a:spcPts val="600"/>
              </a:spcBef>
            </a:pPr>
            <a:endParaRPr lang="fr-FR" altLang="en-US" dirty="0"/>
          </a:p>
          <a:p>
            <a:pPr algn="just">
              <a:spcBef>
                <a:spcPts val="600"/>
              </a:spcBef>
            </a:pPr>
            <a:r>
              <a:rPr lang="fr-FR" altLang="en-US" dirty="0">
                <a:solidFill>
                  <a:schemeClr val="accent6">
                    <a:lumMod val="75000"/>
                  </a:schemeClr>
                </a:solidFill>
              </a:rPr>
              <a:t>Ne répondez pas directement </a:t>
            </a:r>
            <a:r>
              <a:rPr lang="fr-FR" altLang="en-US" dirty="0"/>
              <a:t>aux questions que les journalistes posent. Vous devez les reconnaître, et utiliser les passerelles pour </a:t>
            </a:r>
            <a:r>
              <a:rPr lang="fr-FR" altLang="en-US" dirty="0">
                <a:solidFill>
                  <a:schemeClr val="accent6">
                    <a:lumMod val="75000"/>
                  </a:schemeClr>
                </a:solidFill>
              </a:rPr>
              <a:t>communiquer vos messages clés.</a:t>
            </a:r>
          </a:p>
          <a:p>
            <a:pPr algn="just">
              <a:spcBef>
                <a:spcPts val="600"/>
              </a:spcBef>
              <a:defRPr>
                <a:solidFill>
                  <a:srgbClr val="548235"/>
                </a:solidFill>
              </a:defRPr>
            </a:pPr>
            <a:endParaRPr lang="fr-FR" dirty="0"/>
          </a:p>
        </p:txBody>
      </p:sp>
      <p:pic>
        <p:nvPicPr>
          <p:cNvPr id="302" name="Picture 7" descr="Picture 7"/>
          <p:cNvPicPr>
            <a:picLocks noChangeAspect="1"/>
          </p:cNvPicPr>
          <p:nvPr/>
        </p:nvPicPr>
        <p:blipFill>
          <a:blip r:embed="rId3"/>
          <a:stretch>
            <a:fillRect/>
          </a:stretch>
        </p:blipFill>
        <p:spPr>
          <a:xfrm flipH="1">
            <a:off x="9420706" y="4476527"/>
            <a:ext cx="1921862" cy="1643332"/>
          </a:xfrm>
          <a:prstGeom prst="rect">
            <a:avLst/>
          </a:prstGeom>
          <a:ln w="12700">
            <a:miter lim="400000"/>
          </a:ln>
        </p:spPr>
      </p:pic>
      <p:sp>
        <p:nvSpPr>
          <p:cNvPr id="2" name="Title 1">
            <a:extLst>
              <a:ext uri="{FF2B5EF4-FFF2-40B4-BE49-F238E27FC236}">
                <a16:creationId xmlns:a16="http://schemas.microsoft.com/office/drawing/2014/main" id="{CC86B4C1-FEC5-3596-7757-FF719AE26DDE}"/>
              </a:ext>
            </a:extLst>
          </p:cNvPr>
          <p:cNvSpPr txBox="1">
            <a:spLocks/>
          </p:cNvSpPr>
          <p:nvPr/>
        </p:nvSpPr>
        <p:spPr>
          <a:xfrm>
            <a:off x="71437" y="-3083"/>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a:t>
            </a:r>
            <a:r>
              <a:rPr lang="fr-FR" b="1" dirty="0"/>
              <a:t>é</a:t>
            </a:r>
            <a:r>
              <a:rPr lang="hu-HU" b="1" dirty="0"/>
              <a:t>briefing – </a:t>
            </a:r>
            <a:r>
              <a:rPr lang="fr-FR" b="1" dirty="0"/>
              <a:t>Messages clé</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301">
                                            <p:txEl>
                                              <p:pRg st="0" end="0"/>
                                            </p:txEl>
                                          </p:spTgt>
                                        </p:tgtEl>
                                        <p:attrNameLst>
                                          <p:attrName>style.visibility</p:attrName>
                                        </p:attrNameLst>
                                      </p:cBhvr>
                                      <p:to>
                                        <p:strVal val="visible"/>
                                      </p:to>
                                    </p:set>
                                    <p:animEffect transition="in" filter="fade">
                                      <p:cBhvr>
                                        <p:cTn id="11" dur="500"/>
                                        <p:tgtEl>
                                          <p:spTgt spid="301">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301">
                                            <p:txEl>
                                              <p:pRg st="2" end="2"/>
                                            </p:txEl>
                                          </p:spTgt>
                                        </p:tgtEl>
                                        <p:attrNameLst>
                                          <p:attrName>style.visibility</p:attrName>
                                        </p:attrNameLst>
                                      </p:cBhvr>
                                      <p:to>
                                        <p:strVal val="visible"/>
                                      </p:to>
                                    </p:set>
                                    <p:animEffect transition="in" filter="fade">
                                      <p:cBhvr>
                                        <p:cTn id="15" dur="500"/>
                                        <p:tgtEl>
                                          <p:spTgt spid="3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3"/>
          <p:cNvSpPr txBox="1">
            <a:spLocks noGrp="1"/>
          </p:cNvSpPr>
          <p:nvPr>
            <p:ph type="body" idx="1"/>
          </p:nvPr>
        </p:nvSpPr>
        <p:spPr>
          <a:xfrm>
            <a:off x="504825" y="1353277"/>
            <a:ext cx="11029950" cy="2893726"/>
          </a:xfrm>
          <a:prstGeom prst="rect">
            <a:avLst/>
          </a:prstGeom>
        </p:spPr>
        <p:txBody>
          <a:bodyPr lIns="45687" tIns="45687" rIns="45687" bIns="45687">
            <a:noAutofit/>
          </a:bodyPr>
          <a:lstStyle/>
          <a:p>
            <a:pPr>
              <a:lnSpc>
                <a:spcPct val="110000"/>
              </a:lnSpc>
              <a:spcBef>
                <a:spcPts val="600"/>
              </a:spcBef>
            </a:pPr>
            <a:r>
              <a:rPr lang="fr-FR" altLang="en-US">
                <a:cs typeface="Calibri" pitchFamily="34" charset="0"/>
              </a:rPr>
              <a:t>Expliquez les conséquences pour les</a:t>
            </a:r>
            <a:r>
              <a:rPr lang="fr-FR" altLang="en-US">
                <a:solidFill>
                  <a:srgbClr val="C00000"/>
                </a:solidFill>
                <a:cs typeface="Calibri" pitchFamily="34" charset="0"/>
              </a:rPr>
              <a:t> </a:t>
            </a:r>
            <a:r>
              <a:rPr lang="fr-FR" altLang="en-US">
                <a:solidFill>
                  <a:schemeClr val="accent6">
                    <a:lumMod val="75000"/>
                  </a:schemeClr>
                </a:solidFill>
                <a:cs typeface="Calibri" pitchFamily="34" charset="0"/>
              </a:rPr>
              <a:t>personnes touchées/affectées.</a:t>
            </a:r>
          </a:p>
          <a:p>
            <a:pPr>
              <a:lnSpc>
                <a:spcPct val="110000"/>
              </a:lnSpc>
              <a:spcBef>
                <a:spcPts val="600"/>
              </a:spcBef>
            </a:pPr>
            <a:endParaRPr lang="fr-FR" altLang="en-US">
              <a:cs typeface="Calibri" pitchFamily="34" charset="0"/>
            </a:endParaRPr>
          </a:p>
          <a:p>
            <a:pPr>
              <a:lnSpc>
                <a:spcPct val="110000"/>
              </a:lnSpc>
              <a:spcBef>
                <a:spcPts val="600"/>
              </a:spcBef>
            </a:pPr>
            <a:r>
              <a:rPr lang="fr-FR" altLang="en-US">
                <a:solidFill>
                  <a:schemeClr val="accent6">
                    <a:lumMod val="75000"/>
                  </a:schemeClr>
                </a:solidFill>
                <a:cs typeface="Calibri" pitchFamily="34" charset="0"/>
              </a:rPr>
              <a:t>Ne répétez jamais </a:t>
            </a:r>
            <a:r>
              <a:rPr lang="fr-FR" altLang="en-US">
                <a:cs typeface="Calibri" pitchFamily="34" charset="0"/>
              </a:rPr>
              <a:t>une question ou un commentaire négatif. </a:t>
            </a:r>
          </a:p>
          <a:p>
            <a:pPr>
              <a:lnSpc>
                <a:spcPct val="110000"/>
              </a:lnSpc>
              <a:spcBef>
                <a:spcPts val="600"/>
              </a:spcBef>
            </a:pPr>
            <a:endParaRPr lang="fr-FR" altLang="en-US">
              <a:cs typeface="Calibri" pitchFamily="34" charset="0"/>
            </a:endParaRPr>
          </a:p>
          <a:p>
            <a:pPr>
              <a:lnSpc>
                <a:spcPct val="110000"/>
              </a:lnSpc>
              <a:spcBef>
                <a:spcPts val="600"/>
              </a:spcBef>
            </a:pPr>
            <a:r>
              <a:rPr lang="fr-FR" altLang="en-US">
                <a:cs typeface="Calibri" pitchFamily="34" charset="0"/>
              </a:rPr>
              <a:t>Communiquez, communiquez, communiquez, de façon précoce et efficace, même si vous avez peu d’informations et </a:t>
            </a:r>
            <a:r>
              <a:rPr lang="fr-FR" altLang="en-US">
                <a:solidFill>
                  <a:schemeClr val="accent6">
                    <a:lumMod val="75000"/>
                  </a:schemeClr>
                </a:solidFill>
                <a:cs typeface="Calibri" pitchFamily="34" charset="0"/>
              </a:rPr>
              <a:t>dites toujours la vérité.</a:t>
            </a:r>
          </a:p>
        </p:txBody>
      </p:sp>
      <p:sp>
        <p:nvSpPr>
          <p:cNvPr id="4" name="Title 1">
            <a:extLst>
              <a:ext uri="{FF2B5EF4-FFF2-40B4-BE49-F238E27FC236}">
                <a16:creationId xmlns:a16="http://schemas.microsoft.com/office/drawing/2014/main" id="{7C7B48CE-6B64-C6E4-E301-E08C01D19A3F}"/>
              </a:ext>
            </a:extLst>
          </p:cNvPr>
          <p:cNvSpPr txBox="1">
            <a:spLocks/>
          </p:cNvSpPr>
          <p:nvPr/>
        </p:nvSpPr>
        <p:spPr>
          <a:xfrm>
            <a:off x="138856" y="158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a:t>
            </a:r>
            <a:r>
              <a:rPr lang="fr-FR" b="1" dirty="0"/>
              <a:t>é</a:t>
            </a:r>
            <a:r>
              <a:rPr lang="hu-HU" b="1" dirty="0"/>
              <a:t>briefing – </a:t>
            </a:r>
            <a:r>
              <a:rPr lang="fr-FR" b="1"/>
              <a:t>Messages clé (2)</a:t>
            </a:r>
            <a:endParaRPr lang="hu-HU" b="1" dirty="0"/>
          </a:p>
        </p:txBody>
      </p:sp>
      <p:pic>
        <p:nvPicPr>
          <p:cNvPr id="5" name="Picture 7" descr="Picture 7">
            <a:extLst>
              <a:ext uri="{FF2B5EF4-FFF2-40B4-BE49-F238E27FC236}">
                <a16:creationId xmlns:a16="http://schemas.microsoft.com/office/drawing/2014/main" id="{410EF3F0-E135-86F2-9264-C6183AFE88E9}"/>
              </a:ext>
            </a:extLst>
          </p:cNvPr>
          <p:cNvPicPr>
            <a:picLocks noChangeAspect="1"/>
          </p:cNvPicPr>
          <p:nvPr/>
        </p:nvPicPr>
        <p:blipFill>
          <a:blip r:embed="rId2"/>
          <a:stretch>
            <a:fillRect/>
          </a:stretch>
        </p:blipFill>
        <p:spPr>
          <a:xfrm flipH="1">
            <a:off x="7546935" y="4971203"/>
            <a:ext cx="1971935" cy="1686148"/>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392333" y="1986010"/>
            <a:ext cx="11347451" cy="1870076"/>
          </a:xfrm>
        </p:spPr>
        <p:txBody>
          <a:bodyPr>
            <a:normAutofit/>
          </a:bodyPr>
          <a:lstStyle/>
          <a:p>
            <a:r>
              <a:rPr lang="en-US" sz="4800" b="1" dirty="0"/>
              <a:t>Merci!</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Content Placeholder 2"/>
          <p:cNvSpPr txBox="1">
            <a:spLocks noGrp="1"/>
          </p:cNvSpPr>
          <p:nvPr>
            <p:ph type="body" idx="1"/>
          </p:nvPr>
        </p:nvSpPr>
        <p:spPr>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solidFill>
                  <a:srgbClr val="0000FF"/>
                </a:solidFill>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11F496-3A5B-4CA5-8233-2D0F8696F1D2}">
  <ds:schemaRefs>
    <ds:schemaRef ds:uri="e2a64997-203d-4655-a595-383c2eb1e865"/>
    <ds:schemaRef ds:uri="http://purl.org/dc/elements/1.1/"/>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D31C2CF2-E83F-42E3-9876-B7FA946A7DAE}">
  <ds:schemaRefs>
    <ds:schemaRef ds:uri="http://schemas.microsoft.com/sharepoint/v3/contenttype/forms"/>
  </ds:schemaRefs>
</ds:datastoreItem>
</file>

<file path=customXml/itemProps3.xml><?xml version="1.0" encoding="utf-8"?>
<ds:datastoreItem xmlns:ds="http://schemas.openxmlformats.org/officeDocument/2006/customXml" ds:itemID="{97C84032-E655-40F4-BED8-1A37C67755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65</TotalTime>
  <Words>1040</Words>
  <Application>Microsoft Office PowerPoint</Application>
  <PresentationFormat>Widescreen</PresentationFormat>
  <Paragraphs>62</Paragraphs>
  <Slides>9</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Helvetica</vt:lpstr>
      <vt:lpstr>Segoe UI</vt:lpstr>
      <vt:lpstr>Source Sans Pro Bold</vt:lpstr>
      <vt:lpstr>Source Sans Pro Regular</vt:lpstr>
      <vt:lpstr>Wingdings</vt:lpstr>
      <vt:lpstr>RRT_Theme_v3</vt:lpstr>
      <vt:lpstr>Communication sur les risques:  interview pour une radio communautaire  </vt:lpstr>
      <vt:lpstr>Introduction</vt:lpstr>
      <vt:lpstr>PowerPoint Presentation</vt:lpstr>
      <vt:lpstr>Scénario</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Roleplay:  Interview with a community radio</dc:title>
  <dc:creator>Hp</dc:creator>
  <cp:lastModifiedBy>GOMEZ, Paula</cp:lastModifiedBy>
  <cp:revision>24</cp:revision>
  <dcterms:modified xsi:type="dcterms:W3CDTF">2023-07-06T11:46:55Z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